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108" r:id="rId2"/>
    <p:sldId id="2152" r:id="rId3"/>
    <p:sldId id="2109" r:id="rId4"/>
    <p:sldId id="2139" r:id="rId5"/>
    <p:sldId id="283" r:id="rId6"/>
    <p:sldId id="2107" r:id="rId7"/>
    <p:sldId id="284" r:id="rId8"/>
    <p:sldId id="276" r:id="rId9"/>
    <p:sldId id="269" r:id="rId10"/>
    <p:sldId id="2142" r:id="rId11"/>
    <p:sldId id="2143" r:id="rId12"/>
    <p:sldId id="2135" r:id="rId13"/>
    <p:sldId id="264" r:id="rId14"/>
    <p:sldId id="261" r:id="rId15"/>
    <p:sldId id="2148" r:id="rId16"/>
    <p:sldId id="2140" r:id="rId17"/>
    <p:sldId id="268" r:id="rId18"/>
    <p:sldId id="267" r:id="rId19"/>
    <p:sldId id="281" r:id="rId20"/>
    <p:sldId id="2133" r:id="rId21"/>
    <p:sldId id="288" r:id="rId22"/>
    <p:sldId id="1876" r:id="rId23"/>
    <p:sldId id="1719" r:id="rId24"/>
    <p:sldId id="2097" r:id="rId25"/>
    <p:sldId id="2147" r:id="rId26"/>
    <p:sldId id="451" r:id="rId27"/>
    <p:sldId id="2089" r:id="rId28"/>
    <p:sldId id="1786" r:id="rId29"/>
    <p:sldId id="2154" r:id="rId30"/>
    <p:sldId id="2150" r:id="rId31"/>
    <p:sldId id="2151" r:id="rId32"/>
    <p:sldId id="266" r:id="rId33"/>
    <p:sldId id="292" r:id="rId34"/>
    <p:sldId id="258" r:id="rId35"/>
    <p:sldId id="214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5FF"/>
    <a:srgbClr val="00FF74"/>
    <a:srgbClr val="00E4FF"/>
    <a:srgbClr val="00FFDE"/>
    <a:srgbClr val="00BFFF"/>
    <a:srgbClr val="E0FF00"/>
    <a:srgbClr val="B80800"/>
    <a:srgbClr val="890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85"/>
    <p:restoredTop sz="98116"/>
  </p:normalViewPr>
  <p:slideViewPr>
    <p:cSldViewPr snapToGrid="0" snapToObjects="1">
      <p:cViewPr varScale="1">
        <p:scale>
          <a:sx n="112" d="100"/>
          <a:sy n="112" d="100"/>
        </p:scale>
        <p:origin x="414" y="-45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8.xml"/><Relationship Id="rId1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71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80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08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09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10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11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12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13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14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15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16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17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81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18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19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20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21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22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23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24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25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26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27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82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28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29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30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31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32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33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34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35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36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37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83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38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84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85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86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87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88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89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72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90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91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92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93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94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95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96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97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98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99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73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400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401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402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403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404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405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406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407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408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409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74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410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411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412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413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414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415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416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417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55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57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75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58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59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60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61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62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63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64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65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66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67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76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68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69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70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71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72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73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74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75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76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77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77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78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79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80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81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82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83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84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85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86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87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78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88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89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90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91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92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93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94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95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96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97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16:46.379"/>
    </inkml:context>
    <inkml:brush xml:id="br0">
      <inkml:brushProperty name="width" value="0.02646" units="cm"/>
      <inkml:brushProperty name="height" value="0.02646" units="cm"/>
      <inkml:brushProperty name="inkEffects" value="pencil"/>
    </inkml:brush>
  </inkml:definitions>
  <inkml:trace contextRef="#ctx0" brushRef="#br0">0 1 16383,'0'0'0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98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399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00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01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02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03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04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05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06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2:59:58.407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inkEffects" value="pencil"/>
    </inkml:brush>
  </inkml:definitions>
  <inkml:trace contextRef="#ctx0" brushRef="#br0">0 1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2FB4B-ED89-3140-B002-B14B8FA59E4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8F0077-C1FC-FF40-AC83-79876A2C4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50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schemeClr val="bg1"/>
                </a:solidFill>
                <a:latin typeface="Franklin Gothic Demi" panose="020B0703020102020204" pitchFamily="34" charset="0"/>
                <a:ea typeface="MS Gothic" panose="020B0609070205080204" pitchFamily="49" charset="-128"/>
              </a:rPr>
              <a:t>8</a:t>
            </a:r>
            <a:r>
              <a:rPr lang="fr-FR" sz="1200" b="1" baseline="30000" dirty="0">
                <a:solidFill>
                  <a:schemeClr val="bg1"/>
                </a:solidFill>
                <a:latin typeface="Franklin Gothic Demi" panose="020B0703020102020204" pitchFamily="34" charset="0"/>
                <a:ea typeface="MS Gothic" panose="020B0609070205080204" pitchFamily="49" charset="-128"/>
              </a:rPr>
              <a:t>th</a:t>
            </a:r>
            <a:r>
              <a:rPr lang="fr-FR" sz="1200" b="1" dirty="0">
                <a:solidFill>
                  <a:schemeClr val="bg1"/>
                </a:solidFill>
                <a:latin typeface="Franklin Gothic Demi" panose="020B0703020102020204" pitchFamily="34" charset="0"/>
                <a:ea typeface="MS Gothic" panose="020B0609070205080204" pitchFamily="49" charset="-12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Franklin Gothic Demi" panose="020B0703020102020204" pitchFamily="34" charset="0"/>
                <a:ea typeface="MS Gothic" panose="020B0609070205080204" pitchFamily="49" charset="-128"/>
              </a:rPr>
              <a:t>September</a:t>
            </a:r>
            <a:r>
              <a:rPr lang="fr-FR" sz="1200" b="1" dirty="0">
                <a:solidFill>
                  <a:schemeClr val="bg1"/>
                </a:solidFill>
                <a:latin typeface="Franklin Gothic Demi" panose="020B0703020102020204" pitchFamily="34" charset="0"/>
                <a:ea typeface="MS Gothic" panose="020B0609070205080204" pitchFamily="49" charset="-128"/>
              </a:rPr>
              <a:t> 2023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F0077-C1FC-FF40-AC83-79876A2C4D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50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08450-C3DF-2343-8D67-C3876CC2A0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47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08450-C3DF-2343-8D67-C3876CC2A0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0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𝜎</a:t>
            </a:r>
            <a:r>
              <a:rPr lang="en-US" sz="1200" b="1" baseline="-25000" dirty="0"/>
              <a:t>v</a:t>
            </a:r>
            <a:endParaRPr lang="en-US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𝜎</a:t>
            </a:r>
            <a:r>
              <a:rPr lang="en-US" sz="1200" b="1" baseline="-25000" dirty="0"/>
              <a:t>v</a:t>
            </a:r>
            <a:endParaRPr lang="en-US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𝜎</a:t>
            </a:r>
            <a:r>
              <a:rPr lang="en-US" sz="1200" b="1" baseline="-25000" dirty="0"/>
              <a:t>v</a:t>
            </a:r>
            <a:endParaRPr lang="en-US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𝜎</a:t>
            </a:r>
            <a:r>
              <a:rPr lang="en-US" sz="1200" b="1" baseline="-25000" dirty="0"/>
              <a:t>v</a:t>
            </a:r>
            <a:endParaRPr lang="en-US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08450-C3DF-2343-8D67-C3876CC2A0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74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F0077-C1FC-FF40-AC83-79876A2C4D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0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08450-C3DF-2343-8D67-C3876CC2A0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3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F0077-C1FC-FF40-AC83-79876A2C4D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68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08450-C3DF-2343-8D67-C3876CC2A0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14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F0077-C1FC-FF40-AC83-79876A2C4D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26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24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F0077-C1FC-FF40-AC83-79876A2C4D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50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3D5AB-8977-A549-A97A-12446D1B1CF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71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FA2B8-548D-E847-9C32-D7DCBAED38A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65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265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3D5AB-8977-A549-A97A-12446D1B1CF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597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F0077-C1FC-FF40-AC83-79876A2C4D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32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F0077-C1FC-FF40-AC83-79876A2C4D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76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F0077-C1FC-FF40-AC83-79876A2C4D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2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F0077-C1FC-FF40-AC83-79876A2C4D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2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F0077-C1FC-FF40-AC83-79876A2C4D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19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F0077-C1FC-FF40-AC83-79876A2C4D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76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F0077-C1FC-FF40-AC83-79876A2C4D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6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F0077-C1FC-FF40-AC83-79876A2C4D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97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013DF-4FA7-2B49-A598-5E13DB1A4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50C790-B817-594F-8FDA-365E8951D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7C0A3-0D0A-1B4C-9C3A-E9B26BEF2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689-CBEA-764A-9761-E989C35FBA9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FD836-4563-334D-82AC-2CBC934F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737C7-2ED6-B545-ACBA-B5C568CD0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1815-77AE-964F-9B1C-B71515166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89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0C2FE-F03D-0E4D-A9E9-8376E5472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C68504-C6AF-3B40-A50F-A73DBEBA9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B5192-A5EF-2340-99D1-151F7FDFA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689-CBEA-764A-9761-E989C35FBA9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6B6D9-7A26-A44E-A60B-19D846D4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EDE5B-19BA-474D-8EEC-DF9160848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1815-77AE-964F-9B1C-B71515166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7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1E3B6E-6FD0-7547-BDE0-7C3C6660B7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2ACAC-D0F8-9941-B248-481FC9D13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EE2F5-673B-CA45-BF74-1ED0F909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689-CBEA-764A-9761-E989C35FBA9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5B5E1-6524-3A48-A7B7-01E983EA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49911-2480-684A-A258-0267787B1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1815-77AE-964F-9B1C-B71515166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0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AA734-DF9C-E74F-8FC3-0FFC88A7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8ADB7-A36F-CB4C-A4CA-3FD4047C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97A9C-82B9-0247-A713-B494A5937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689-CBEA-764A-9761-E989C35FBA9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931BB-5BF6-A741-A201-F8439EA79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20665-7687-114B-8638-77862BF69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1815-77AE-964F-9B1C-B71515166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E74C2-A998-E141-A2D7-46742C09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95B06-BE00-C442-A9D8-396360F34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4EC4D-45A2-A34A-AD95-5BB893B2B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689-CBEA-764A-9761-E989C35FBA9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2D82B-D7C4-1840-966F-ABB43DAA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94C6F-E6C3-0A45-B6F4-8C97F845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1815-77AE-964F-9B1C-B71515166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55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0F28-1776-344F-9D92-9D3566082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4FDE1-6C81-D94F-9AA1-E71E5B92DE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2DC60E-8016-824E-8D90-30F18672E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F6474-5682-9848-8406-5E51D19CA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689-CBEA-764A-9761-E989C35FBA9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33CB00-0422-9245-8941-AC559702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6742F-EEDF-004C-9717-7381FA836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1815-77AE-964F-9B1C-B71515166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A2C7D-9F2D-9549-B0C5-32186ADB9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82B3E-C792-EB4C-80CF-56B675EFE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60BD8-ED4B-5844-8402-523E666C2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6C355-342A-C641-8BD0-E7436DFA6A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DE78F5-2271-E344-9D41-10E426A89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A7D332-120B-4B48-B8FE-EA6C3AC0F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689-CBEA-764A-9761-E989C35FBA9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A3E4BF-A194-FF41-A6EE-ABB082209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640198-0C9A-6044-8D64-DC6348635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1815-77AE-964F-9B1C-B71515166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3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495DC-88F8-8444-BBCB-C591D076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80A620-C080-BD46-A495-173173906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689-CBEA-764A-9761-E989C35FBA9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985E34-B852-BC4E-B86D-0300E953D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3A5A3A-E951-9D49-B220-24B35FEB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1815-77AE-964F-9B1C-B71515166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74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701911-73AA-DC46-825A-FC7A47E1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689-CBEA-764A-9761-E989C35FBA9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A9129-6638-1846-8426-01D0EAD32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60BF7-3D18-B74D-945D-1B0EE5A3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1815-77AE-964F-9B1C-B71515166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7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B2AB6-8D5B-A343-8CFF-976E065D0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07A94-7842-C640-96A8-D6228D740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2111F-D9ED-6746-957E-6D4DE2B13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09948-A76E-4D42-A26B-2DB98B6AA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689-CBEA-764A-9761-E989C35FBA9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517FC-C1BB-5841-AF1F-303351DE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FF586-8C06-8341-B999-53041B447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1815-77AE-964F-9B1C-B71515166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48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A7B2F-B25B-124D-AB3D-5551E19D0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517738-7C48-634F-9874-037343A195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4AB4A-CBF7-1144-A046-0E209ECC5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F6988-E341-1C4F-A063-7F0EC36AA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689-CBEA-764A-9761-E989C35FBA9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31029-AD4A-9448-A72D-D3AEA28D7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B1E6B-E390-E340-9608-C8702EC84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1815-77AE-964F-9B1C-B71515166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6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ABFCA8-D882-D34B-AFDA-B26A7FD0A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2CFA4-A104-2E4C-BE03-7F1CFC3E9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FB411-E708-4544-8793-F832743D06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F8689-CBEA-764A-9761-E989C35FBA9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B68E1-33D3-6B4D-ADCF-5326450955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C35D8-0546-5B4A-9A9A-3B7C89215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51815-77AE-964F-9B1C-B71515166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4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ichaeljrussell80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0.png"/><Relationship Id="rId4" Type="http://schemas.openxmlformats.org/officeDocument/2006/relationships/image" Target="../media/image5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tiff"/><Relationship Id="rId18" Type="http://schemas.openxmlformats.org/officeDocument/2006/relationships/image" Target="../media/image15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12" Type="http://schemas.openxmlformats.org/officeDocument/2006/relationships/image" Target="../media/image10.png"/><Relationship Id="rId17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jpeg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2.jpeg"/><Relationship Id="rId10" Type="http://schemas.openxmlformats.org/officeDocument/2006/relationships/hyperlink" Target="https://www.google.com/url?sa=i&amp;rct=j&amp;q=&amp;esrc=s&amp;source=images&amp;cd=&amp;ved=2ahUKEwj7nqGH8fXfAhVQGDQIHb6zCxsQjRx6BAgBEAU&amp;url=http://blog.sciencenet.cn/blog-115490-1073866.html&amp;psig=AOvVaw0I6O4ZezM3JDOEVJYqzbgW&amp;ust=1547851138511775" TargetMode="External"/><Relationship Id="rId19" Type="http://schemas.openxmlformats.org/officeDocument/2006/relationships/image" Target="../media/image16.tiff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hyperlink" Target="https://www.google.com/url?sa=i&amp;rct=j&amp;q=&amp;esrc=s&amp;source=images&amp;cd=&amp;ved=2ahUKEwja1vSZ8vXfAhWSKH0KHWW_D_EQjRx6BAgBEAU&amp;url=https://pubs.geoscienceworld.org/segweb/economicgeology/article/103/6/1384/128050/acceptance-of-the-r-a-f-penrose-gold-medal-for&amp;psig=AOvVaw2B126H-N4OM-93MiBfm-BL&amp;ust=1547851462195437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iff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0.png"/><Relationship Id="rId21" Type="http://schemas.openxmlformats.org/officeDocument/2006/relationships/image" Target="../media/image380.png"/><Relationship Id="rId42" Type="http://schemas.openxmlformats.org/officeDocument/2006/relationships/customXml" Target="../ink/ink28.xml"/><Relationship Id="rId47" Type="http://schemas.openxmlformats.org/officeDocument/2006/relationships/customXml" Target="../ink/ink31.xml"/><Relationship Id="rId63" Type="http://schemas.openxmlformats.org/officeDocument/2006/relationships/customXml" Target="../ink/ink42.xml"/><Relationship Id="rId68" Type="http://schemas.openxmlformats.org/officeDocument/2006/relationships/customXml" Target="../ink/ink46.xml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7.png"/><Relationship Id="rId29" Type="http://schemas.openxmlformats.org/officeDocument/2006/relationships/customXml" Target="../ink/ink18.xml"/><Relationship Id="rId11" Type="http://schemas.openxmlformats.org/officeDocument/2006/relationships/customXml" Target="../ink/ink6.xml"/><Relationship Id="rId24" Type="http://schemas.openxmlformats.org/officeDocument/2006/relationships/image" Target="../media/image390.png"/><Relationship Id="rId32" Type="http://schemas.openxmlformats.org/officeDocument/2006/relationships/customXml" Target="../ink/ink21.xml"/><Relationship Id="rId37" Type="http://schemas.openxmlformats.org/officeDocument/2006/relationships/image" Target="../media/image420.png"/><Relationship Id="rId40" Type="http://schemas.openxmlformats.org/officeDocument/2006/relationships/customXml" Target="../ink/ink27.xml"/><Relationship Id="rId45" Type="http://schemas.openxmlformats.org/officeDocument/2006/relationships/image" Target="../media/image460.png"/><Relationship Id="rId53" Type="http://schemas.openxmlformats.org/officeDocument/2006/relationships/customXml" Target="../ink/ink35.xml"/><Relationship Id="rId58" Type="http://schemas.openxmlformats.org/officeDocument/2006/relationships/customXml" Target="../ink/ink39.xml"/><Relationship Id="rId66" Type="http://schemas.openxmlformats.org/officeDocument/2006/relationships/customXml" Target="../ink/ink45.xml"/><Relationship Id="rId5" Type="http://schemas.openxmlformats.org/officeDocument/2006/relationships/customXml" Target="../ink/ink1.xml"/><Relationship Id="rId61" Type="http://schemas.openxmlformats.org/officeDocument/2006/relationships/customXml" Target="../ink/ink41.xml"/><Relationship Id="rId19" Type="http://schemas.openxmlformats.org/officeDocument/2006/relationships/customXml" Target="../ink/ink12.xml"/><Relationship Id="rId14" Type="http://schemas.openxmlformats.org/officeDocument/2006/relationships/customXml" Target="../ink/ink8.xml"/><Relationship Id="rId22" Type="http://schemas.openxmlformats.org/officeDocument/2006/relationships/customXml" Target="../ink/ink14.xml"/><Relationship Id="rId27" Type="http://schemas.openxmlformats.org/officeDocument/2006/relationships/customXml" Target="../ink/ink17.xml"/><Relationship Id="rId30" Type="http://schemas.openxmlformats.org/officeDocument/2006/relationships/customXml" Target="../ink/ink19.xml"/><Relationship Id="rId35" Type="http://schemas.openxmlformats.org/officeDocument/2006/relationships/customXml" Target="../ink/ink24.xml"/><Relationship Id="rId43" Type="http://schemas.openxmlformats.org/officeDocument/2006/relationships/image" Target="../media/image450.png"/><Relationship Id="rId48" Type="http://schemas.openxmlformats.org/officeDocument/2006/relationships/customXml" Target="../ink/ink32.xml"/><Relationship Id="rId56" Type="http://schemas.openxmlformats.org/officeDocument/2006/relationships/customXml" Target="../ink/ink38.xml"/><Relationship Id="rId64" Type="http://schemas.openxmlformats.org/officeDocument/2006/relationships/customXml" Target="../ink/ink43.xml"/><Relationship Id="rId69" Type="http://schemas.openxmlformats.org/officeDocument/2006/relationships/customXml" Target="../ink/ink47.xml"/><Relationship Id="rId8" Type="http://schemas.openxmlformats.org/officeDocument/2006/relationships/customXml" Target="../ink/ink3.xml"/><Relationship Id="rId51" Type="http://schemas.openxmlformats.org/officeDocument/2006/relationships/customXml" Target="../ink/ink34.xml"/><Relationship Id="rId3" Type="http://schemas.openxmlformats.org/officeDocument/2006/relationships/image" Target="../media/image53.tiff"/><Relationship Id="rId12" Type="http://schemas.openxmlformats.org/officeDocument/2006/relationships/customXml" Target="../ink/ink7.xml"/><Relationship Id="rId17" Type="http://schemas.openxmlformats.org/officeDocument/2006/relationships/customXml" Target="../ink/ink10.xml"/><Relationship Id="rId25" Type="http://schemas.openxmlformats.org/officeDocument/2006/relationships/customXml" Target="../ink/ink16.xml"/><Relationship Id="rId33" Type="http://schemas.openxmlformats.org/officeDocument/2006/relationships/customXml" Target="../ink/ink22.xml"/><Relationship Id="rId38" Type="http://schemas.openxmlformats.org/officeDocument/2006/relationships/customXml" Target="../ink/ink26.xml"/><Relationship Id="rId46" Type="http://schemas.openxmlformats.org/officeDocument/2006/relationships/customXml" Target="../ink/ink30.xml"/><Relationship Id="rId59" Type="http://schemas.openxmlformats.org/officeDocument/2006/relationships/image" Target="../media/image50.png"/><Relationship Id="rId67" Type="http://schemas.openxmlformats.org/officeDocument/2006/relationships/image" Target="../media/image52.png"/><Relationship Id="rId20" Type="http://schemas.openxmlformats.org/officeDocument/2006/relationships/customXml" Target="../ink/ink13.xml"/><Relationship Id="rId41" Type="http://schemas.openxmlformats.org/officeDocument/2006/relationships/image" Target="../media/image440.png"/><Relationship Id="rId54" Type="http://schemas.openxmlformats.org/officeDocument/2006/relationships/customXml" Target="../ink/ink36.xml"/><Relationship Id="rId6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5" Type="http://schemas.openxmlformats.org/officeDocument/2006/relationships/customXml" Target="../ink/ink9.xml"/><Relationship Id="rId23" Type="http://schemas.openxmlformats.org/officeDocument/2006/relationships/customXml" Target="../ink/ink15.xml"/><Relationship Id="rId28" Type="http://schemas.openxmlformats.org/officeDocument/2006/relationships/image" Target="../media/image410.png"/><Relationship Id="rId36" Type="http://schemas.openxmlformats.org/officeDocument/2006/relationships/customXml" Target="../ink/ink25.xml"/><Relationship Id="rId49" Type="http://schemas.openxmlformats.org/officeDocument/2006/relationships/customXml" Target="../ink/ink33.xml"/><Relationship Id="rId57" Type="http://schemas.openxmlformats.org/officeDocument/2006/relationships/image" Target="../media/image49.png"/><Relationship Id="rId10" Type="http://schemas.openxmlformats.org/officeDocument/2006/relationships/customXml" Target="../ink/ink5.xml"/><Relationship Id="rId31" Type="http://schemas.openxmlformats.org/officeDocument/2006/relationships/customXml" Target="../ink/ink20.xml"/><Relationship Id="rId44" Type="http://schemas.openxmlformats.org/officeDocument/2006/relationships/customXml" Target="../ink/ink29.xml"/><Relationship Id="rId52" Type="http://schemas.openxmlformats.org/officeDocument/2006/relationships/image" Target="../media/image480.png"/><Relationship Id="rId60" Type="http://schemas.openxmlformats.org/officeDocument/2006/relationships/customXml" Target="../ink/ink40.xml"/><Relationship Id="rId65" Type="http://schemas.openxmlformats.org/officeDocument/2006/relationships/customXml" Target="../ink/ink44.xml"/><Relationship Id="rId4" Type="http://schemas.openxmlformats.org/officeDocument/2006/relationships/image" Target="../media/image54.tiff"/><Relationship Id="rId9" Type="http://schemas.openxmlformats.org/officeDocument/2006/relationships/customXml" Target="../ink/ink4.xml"/><Relationship Id="rId13" Type="http://schemas.openxmlformats.org/officeDocument/2006/relationships/image" Target="../media/image36.png"/><Relationship Id="rId18" Type="http://schemas.openxmlformats.org/officeDocument/2006/relationships/customXml" Target="../ink/ink11.xml"/><Relationship Id="rId39" Type="http://schemas.openxmlformats.org/officeDocument/2006/relationships/image" Target="../media/image430.png"/><Relationship Id="rId34" Type="http://schemas.openxmlformats.org/officeDocument/2006/relationships/customXml" Target="../ink/ink23.xml"/><Relationship Id="rId50" Type="http://schemas.openxmlformats.org/officeDocument/2006/relationships/image" Target="../media/image470.png"/><Relationship Id="rId55" Type="http://schemas.openxmlformats.org/officeDocument/2006/relationships/customXml" Target="../ink/ink37.xml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1.xml"/><Relationship Id="rId21" Type="http://schemas.openxmlformats.org/officeDocument/2006/relationships/customXml" Target="../ink/ink58.xml"/><Relationship Id="rId42" Type="http://schemas.openxmlformats.org/officeDocument/2006/relationships/customXml" Target="../ink/ink76.xml"/><Relationship Id="rId47" Type="http://schemas.openxmlformats.org/officeDocument/2006/relationships/image" Target="../media/image81.png"/><Relationship Id="rId63" Type="http://schemas.openxmlformats.org/officeDocument/2006/relationships/customXml" Target="../ink/ink90.xml"/><Relationship Id="rId68" Type="http://schemas.openxmlformats.org/officeDocument/2006/relationships/customXml" Target="../ink/ink94.xml"/><Relationship Id="rId84" Type="http://schemas.openxmlformats.org/officeDocument/2006/relationships/image" Target="../media/image91.png"/><Relationship Id="rId89" Type="http://schemas.openxmlformats.org/officeDocument/2006/relationships/customXml" Target="../ink/ink111.xml"/><Relationship Id="rId112" Type="http://schemas.openxmlformats.org/officeDocument/2006/relationships/customXml" Target="../ink/ink130.xml"/><Relationship Id="rId16" Type="http://schemas.openxmlformats.org/officeDocument/2006/relationships/image" Target="../media/image74.png"/><Relationship Id="rId107" Type="http://schemas.openxmlformats.org/officeDocument/2006/relationships/customXml" Target="../ink/ink127.xml"/><Relationship Id="rId11" Type="http://schemas.openxmlformats.org/officeDocument/2006/relationships/customXml" Target="../ink/ink53.xml"/><Relationship Id="rId32" Type="http://schemas.openxmlformats.org/officeDocument/2006/relationships/customXml" Target="../ink/ink66.xml"/><Relationship Id="rId37" Type="http://schemas.openxmlformats.org/officeDocument/2006/relationships/customXml" Target="../ink/ink71.xml"/><Relationship Id="rId53" Type="http://schemas.openxmlformats.org/officeDocument/2006/relationships/customXml" Target="../ink/ink83.xml"/><Relationship Id="rId58" Type="http://schemas.openxmlformats.org/officeDocument/2006/relationships/customXml" Target="../ink/ink87.xml"/><Relationship Id="rId74" Type="http://schemas.openxmlformats.org/officeDocument/2006/relationships/customXml" Target="../ink/ink99.xml"/><Relationship Id="rId79" Type="http://schemas.openxmlformats.org/officeDocument/2006/relationships/image" Target="../media/image90.png"/><Relationship Id="rId102" Type="http://schemas.openxmlformats.org/officeDocument/2006/relationships/customXml" Target="../ink/ink123.xml"/><Relationship Id="rId5" Type="http://schemas.openxmlformats.org/officeDocument/2006/relationships/customXml" Target="../ink/ink49.xml"/><Relationship Id="rId90" Type="http://schemas.openxmlformats.org/officeDocument/2006/relationships/customXml" Target="../ink/ink112.xml"/><Relationship Id="rId95" Type="http://schemas.openxmlformats.org/officeDocument/2006/relationships/customXml" Target="../ink/ink116.xml"/><Relationship Id="rId22" Type="http://schemas.openxmlformats.org/officeDocument/2006/relationships/image" Target="../media/image77.png"/><Relationship Id="rId27" Type="http://schemas.openxmlformats.org/officeDocument/2006/relationships/customXml" Target="../ink/ink62.xml"/><Relationship Id="rId43" Type="http://schemas.openxmlformats.org/officeDocument/2006/relationships/customXml" Target="../ink/ink77.xml"/><Relationship Id="rId48" Type="http://schemas.openxmlformats.org/officeDocument/2006/relationships/customXml" Target="../ink/ink80.xml"/><Relationship Id="rId64" Type="http://schemas.openxmlformats.org/officeDocument/2006/relationships/customXml" Target="../ink/ink91.xml"/><Relationship Id="rId69" Type="http://schemas.openxmlformats.org/officeDocument/2006/relationships/customXml" Target="../ink/ink95.xml"/><Relationship Id="rId113" Type="http://schemas.openxmlformats.org/officeDocument/2006/relationships/image" Target="../media/image96.png"/><Relationship Id="rId80" Type="http://schemas.openxmlformats.org/officeDocument/2006/relationships/customXml" Target="../ink/ink103.xml"/><Relationship Id="rId85" Type="http://schemas.openxmlformats.org/officeDocument/2006/relationships/customXml" Target="../ink/ink107.xml"/><Relationship Id="rId12" Type="http://schemas.openxmlformats.org/officeDocument/2006/relationships/image" Target="../media/image72.png"/><Relationship Id="rId17" Type="http://schemas.openxmlformats.org/officeDocument/2006/relationships/customXml" Target="../ink/ink56.xml"/><Relationship Id="rId33" Type="http://schemas.openxmlformats.org/officeDocument/2006/relationships/customXml" Target="../ink/ink67.xml"/><Relationship Id="rId38" Type="http://schemas.openxmlformats.org/officeDocument/2006/relationships/customXml" Target="../ink/ink72.xml"/><Relationship Id="rId59" Type="http://schemas.openxmlformats.org/officeDocument/2006/relationships/image" Target="../media/image85.png"/><Relationship Id="rId103" Type="http://schemas.openxmlformats.org/officeDocument/2006/relationships/customXml" Target="../ink/ink124.xml"/><Relationship Id="rId108" Type="http://schemas.openxmlformats.org/officeDocument/2006/relationships/image" Target="../media/image94.png"/><Relationship Id="rId54" Type="http://schemas.openxmlformats.org/officeDocument/2006/relationships/customXml" Target="../ink/ink84.xml"/><Relationship Id="rId70" Type="http://schemas.openxmlformats.org/officeDocument/2006/relationships/image" Target="../media/image88.png"/><Relationship Id="rId75" Type="http://schemas.openxmlformats.org/officeDocument/2006/relationships/customXml" Target="../ink/ink100.xml"/><Relationship Id="rId91" Type="http://schemas.openxmlformats.org/officeDocument/2006/relationships/image" Target="../media/image92.png"/><Relationship Id="rId96" Type="http://schemas.openxmlformats.org/officeDocument/2006/relationships/customXml" Target="../ink/ink1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5" Type="http://schemas.openxmlformats.org/officeDocument/2006/relationships/customXml" Target="../ink/ink55.xml"/><Relationship Id="rId23" Type="http://schemas.openxmlformats.org/officeDocument/2006/relationships/customXml" Target="../ink/ink59.xml"/><Relationship Id="rId28" Type="http://schemas.openxmlformats.org/officeDocument/2006/relationships/image" Target="../media/image79.png"/><Relationship Id="rId36" Type="http://schemas.openxmlformats.org/officeDocument/2006/relationships/customXml" Target="../ink/ink70.xml"/><Relationship Id="rId49" Type="http://schemas.openxmlformats.org/officeDocument/2006/relationships/image" Target="../media/image82.png"/><Relationship Id="rId57" Type="http://schemas.openxmlformats.org/officeDocument/2006/relationships/image" Target="../media/image84.png"/><Relationship Id="rId106" Type="http://schemas.openxmlformats.org/officeDocument/2006/relationships/image" Target="../media/image93.png"/><Relationship Id="rId10" Type="http://schemas.openxmlformats.org/officeDocument/2006/relationships/customXml" Target="../ink/ink52.xml"/><Relationship Id="rId31" Type="http://schemas.openxmlformats.org/officeDocument/2006/relationships/customXml" Target="../ink/ink65.xml"/><Relationship Id="rId44" Type="http://schemas.openxmlformats.org/officeDocument/2006/relationships/customXml" Target="../ink/ink78.xml"/><Relationship Id="rId52" Type="http://schemas.openxmlformats.org/officeDocument/2006/relationships/customXml" Target="../ink/ink82.xml"/><Relationship Id="rId60" Type="http://schemas.openxmlformats.org/officeDocument/2006/relationships/customXml" Target="../ink/ink88.xml"/><Relationship Id="rId65" Type="http://schemas.openxmlformats.org/officeDocument/2006/relationships/customXml" Target="../ink/ink92.xml"/><Relationship Id="rId73" Type="http://schemas.openxmlformats.org/officeDocument/2006/relationships/customXml" Target="../ink/ink98.xml"/><Relationship Id="rId78" Type="http://schemas.openxmlformats.org/officeDocument/2006/relationships/customXml" Target="../ink/ink102.xml"/><Relationship Id="rId81" Type="http://schemas.openxmlformats.org/officeDocument/2006/relationships/customXml" Target="../ink/ink104.xml"/><Relationship Id="rId86" Type="http://schemas.openxmlformats.org/officeDocument/2006/relationships/customXml" Target="../ink/ink108.xml"/><Relationship Id="rId94" Type="http://schemas.openxmlformats.org/officeDocument/2006/relationships/customXml" Target="../ink/ink115.xml"/><Relationship Id="rId99" Type="http://schemas.openxmlformats.org/officeDocument/2006/relationships/customXml" Target="../ink/ink120.xml"/><Relationship Id="rId101" Type="http://schemas.openxmlformats.org/officeDocument/2006/relationships/customXml" Target="../ink/ink122.xml"/><Relationship Id="rId4" Type="http://schemas.openxmlformats.org/officeDocument/2006/relationships/image" Target="../media/image69.png"/><Relationship Id="rId9" Type="http://schemas.openxmlformats.org/officeDocument/2006/relationships/image" Target="../media/image71.png"/><Relationship Id="rId13" Type="http://schemas.openxmlformats.org/officeDocument/2006/relationships/customXml" Target="../ink/ink54.xml"/><Relationship Id="rId18" Type="http://schemas.openxmlformats.org/officeDocument/2006/relationships/image" Target="../media/image75.png"/><Relationship Id="rId39" Type="http://schemas.openxmlformats.org/officeDocument/2006/relationships/customXml" Target="../ink/ink73.xml"/><Relationship Id="rId109" Type="http://schemas.openxmlformats.org/officeDocument/2006/relationships/customXml" Target="../ink/ink128.xml"/><Relationship Id="rId34" Type="http://schemas.openxmlformats.org/officeDocument/2006/relationships/customXml" Target="../ink/ink68.xml"/><Relationship Id="rId50" Type="http://schemas.openxmlformats.org/officeDocument/2006/relationships/customXml" Target="../ink/ink81.xml"/><Relationship Id="rId55" Type="http://schemas.openxmlformats.org/officeDocument/2006/relationships/customXml" Target="../ink/ink85.xml"/><Relationship Id="rId76" Type="http://schemas.openxmlformats.org/officeDocument/2006/relationships/customXml" Target="../ink/ink101.xml"/><Relationship Id="rId97" Type="http://schemas.openxmlformats.org/officeDocument/2006/relationships/customXml" Target="../ink/ink118.xml"/><Relationship Id="rId104" Type="http://schemas.openxmlformats.org/officeDocument/2006/relationships/customXml" Target="../ink/ink125.xml"/><Relationship Id="rId7" Type="http://schemas.openxmlformats.org/officeDocument/2006/relationships/customXml" Target="../ink/ink50.xml"/><Relationship Id="rId71" Type="http://schemas.openxmlformats.org/officeDocument/2006/relationships/customXml" Target="../ink/ink96.xml"/><Relationship Id="rId92" Type="http://schemas.openxmlformats.org/officeDocument/2006/relationships/customXml" Target="../ink/ink113.xml"/><Relationship Id="rId2" Type="http://schemas.openxmlformats.org/officeDocument/2006/relationships/image" Target="../media/image55.tiff"/><Relationship Id="rId29" Type="http://schemas.openxmlformats.org/officeDocument/2006/relationships/customXml" Target="../ink/ink63.xml"/><Relationship Id="rId24" Type="http://schemas.openxmlformats.org/officeDocument/2006/relationships/image" Target="../media/image78.png"/><Relationship Id="rId40" Type="http://schemas.openxmlformats.org/officeDocument/2006/relationships/customXml" Target="../ink/ink74.xml"/><Relationship Id="rId45" Type="http://schemas.openxmlformats.org/officeDocument/2006/relationships/image" Target="../media/image80.png"/><Relationship Id="rId66" Type="http://schemas.openxmlformats.org/officeDocument/2006/relationships/customXml" Target="../ink/ink93.xml"/><Relationship Id="rId87" Type="http://schemas.openxmlformats.org/officeDocument/2006/relationships/customXml" Target="../ink/ink109.xml"/><Relationship Id="rId110" Type="http://schemas.openxmlformats.org/officeDocument/2006/relationships/image" Target="../media/image95.png"/><Relationship Id="rId61" Type="http://schemas.openxmlformats.org/officeDocument/2006/relationships/image" Target="../media/image86.png"/><Relationship Id="rId82" Type="http://schemas.openxmlformats.org/officeDocument/2006/relationships/customXml" Target="../ink/ink105.xml"/><Relationship Id="rId19" Type="http://schemas.openxmlformats.org/officeDocument/2006/relationships/customXml" Target="../ink/ink57.xml"/><Relationship Id="rId14" Type="http://schemas.openxmlformats.org/officeDocument/2006/relationships/image" Target="../media/image73.png"/><Relationship Id="rId30" Type="http://schemas.openxmlformats.org/officeDocument/2006/relationships/customXml" Target="../ink/ink64.xml"/><Relationship Id="rId35" Type="http://schemas.openxmlformats.org/officeDocument/2006/relationships/customXml" Target="../ink/ink69.xml"/><Relationship Id="rId56" Type="http://schemas.openxmlformats.org/officeDocument/2006/relationships/customXml" Target="../ink/ink86.xml"/><Relationship Id="rId77" Type="http://schemas.openxmlformats.org/officeDocument/2006/relationships/image" Target="../media/image89.png"/><Relationship Id="rId100" Type="http://schemas.openxmlformats.org/officeDocument/2006/relationships/customXml" Target="../ink/ink121.xml"/><Relationship Id="rId105" Type="http://schemas.openxmlformats.org/officeDocument/2006/relationships/customXml" Target="../ink/ink126.xml"/><Relationship Id="rId8" Type="http://schemas.openxmlformats.org/officeDocument/2006/relationships/customXml" Target="../ink/ink51.xml"/><Relationship Id="rId51" Type="http://schemas.openxmlformats.org/officeDocument/2006/relationships/image" Target="../media/image83.png"/><Relationship Id="rId72" Type="http://schemas.openxmlformats.org/officeDocument/2006/relationships/customXml" Target="../ink/ink97.xml"/><Relationship Id="rId93" Type="http://schemas.openxmlformats.org/officeDocument/2006/relationships/customXml" Target="../ink/ink114.xml"/><Relationship Id="rId98" Type="http://schemas.openxmlformats.org/officeDocument/2006/relationships/customXml" Target="../ink/ink119.xml"/><Relationship Id="rId3" Type="http://schemas.openxmlformats.org/officeDocument/2006/relationships/customXml" Target="../ink/ink48.xml"/><Relationship Id="rId25" Type="http://schemas.openxmlformats.org/officeDocument/2006/relationships/customXml" Target="../ink/ink60.xml"/><Relationship Id="rId46" Type="http://schemas.openxmlformats.org/officeDocument/2006/relationships/customXml" Target="../ink/ink79.xml"/><Relationship Id="rId67" Type="http://schemas.openxmlformats.org/officeDocument/2006/relationships/image" Target="../media/image87.png"/><Relationship Id="rId20" Type="http://schemas.openxmlformats.org/officeDocument/2006/relationships/image" Target="../media/image76.png"/><Relationship Id="rId41" Type="http://schemas.openxmlformats.org/officeDocument/2006/relationships/customXml" Target="../ink/ink75.xml"/><Relationship Id="rId62" Type="http://schemas.openxmlformats.org/officeDocument/2006/relationships/customXml" Target="../ink/ink89.xml"/><Relationship Id="rId83" Type="http://schemas.openxmlformats.org/officeDocument/2006/relationships/customXml" Target="../ink/ink106.xml"/><Relationship Id="rId88" Type="http://schemas.openxmlformats.org/officeDocument/2006/relationships/customXml" Target="../ink/ink110.xml"/><Relationship Id="rId111" Type="http://schemas.openxmlformats.org/officeDocument/2006/relationships/customXml" Target="../ink/ink1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390/life8030035" TargetMode="External"/><Relationship Id="rId3" Type="http://schemas.openxmlformats.org/officeDocument/2006/relationships/image" Target="../media/image59.png"/><Relationship Id="rId7" Type="http://schemas.openxmlformats.org/officeDocument/2006/relationships/image" Target="../media/image6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tiff"/><Relationship Id="rId18" Type="http://schemas.openxmlformats.org/officeDocument/2006/relationships/image" Target="../media/image15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12" Type="http://schemas.openxmlformats.org/officeDocument/2006/relationships/image" Target="../media/image10.png"/><Relationship Id="rId17" Type="http://schemas.openxmlformats.org/officeDocument/2006/relationships/image" Target="../media/image14.tiff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3.jpeg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2.jpeg"/><Relationship Id="rId10" Type="http://schemas.openxmlformats.org/officeDocument/2006/relationships/hyperlink" Target="https://www.google.com/url?sa=i&amp;rct=j&amp;q=&amp;esrc=s&amp;source=images&amp;cd=&amp;ved=2ahUKEwj7nqGH8fXfAhVQGDQIHb6zCxsQjRx6BAgBEAU&amp;url=http://blog.sciencenet.cn/blog-115490-1073866.html&amp;psig=AOvVaw0I6O4ZezM3JDOEVJYqzbgW&amp;ust=1547851138511775" TargetMode="External"/><Relationship Id="rId19" Type="http://schemas.openxmlformats.org/officeDocument/2006/relationships/image" Target="../media/image16.tiff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hyperlink" Target="https://www.google.com/url?sa=i&amp;rct=j&amp;q=&amp;esrc=s&amp;source=images&amp;cd=&amp;ved=2ahUKEwja1vSZ8vXfAhWSKH0KHWW_D_EQjRx6BAgBEAU&amp;url=https://pubs.geoscienceworld.org/segweb/economicgeology/article/103/6/1384/128050/acceptance-of-the-r-a-f-penrose-gold-medal-for&amp;psig=AOvVaw2B126H-N4OM-93MiBfm-BL&amp;ust=154785146219543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FIG9bn">
            <a:extLst>
              <a:ext uri="{FF2B5EF4-FFF2-40B4-BE49-F238E27FC236}">
                <a16:creationId xmlns:a16="http://schemas.microsoft.com/office/drawing/2014/main" id="{F2DF5F22-7294-2348-8729-CA9190CD2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4500" y="12700"/>
            <a:ext cx="13351660" cy="871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8318B8-93B7-3B41-8946-DFF5F8D327DF}"/>
              </a:ext>
            </a:extLst>
          </p:cNvPr>
          <p:cNvSpPr txBox="1"/>
          <p:nvPr/>
        </p:nvSpPr>
        <p:spPr>
          <a:xfrm>
            <a:off x="4112833" y="4929058"/>
            <a:ext cx="423699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Michael Russell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NIS Università degli Studi di Torino </a:t>
            </a:r>
            <a:br>
              <a:rPr lang="en-US" sz="2000" dirty="0">
                <a:solidFill>
                  <a:schemeClr val="bg1"/>
                </a:solidFill>
                <a:latin typeface="Franklin Gothic Medium"/>
                <a:cs typeface="Franklin Gothic Medium"/>
              </a:rPr>
            </a:br>
            <a:r>
              <a:rPr lang="en-US" sz="2000" dirty="0">
                <a:solidFill>
                  <a:srgbClr val="00E4FF"/>
                </a:solidFill>
                <a:latin typeface="Franklin Gothic Medium"/>
                <a:cs typeface="Franklin Gothic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michaeljrussell80@gmail.com</a:t>
            </a:r>
            <a:r>
              <a:rPr lang="en-US" sz="2000" dirty="0">
                <a:solidFill>
                  <a:srgbClr val="00E4FF"/>
                </a:solidFill>
                <a:latin typeface="Franklin Gothic Medium"/>
                <a:cs typeface="Franklin Gothic Medium"/>
              </a:rPr>
              <a:t> </a:t>
            </a:r>
            <a:endParaRPr lang="it-IT" sz="2000" dirty="0">
              <a:solidFill>
                <a:srgbClr val="00E4FF"/>
              </a:solidFill>
              <a:latin typeface="Franklin Gothic Medium"/>
              <a:cs typeface="Franklin Gothic Medium"/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587469-8D41-9743-8036-9DE540BBD5EC}"/>
              </a:ext>
            </a:extLst>
          </p:cNvPr>
          <p:cNvSpPr txBox="1"/>
          <p:nvPr/>
        </p:nvSpPr>
        <p:spPr>
          <a:xfrm>
            <a:off x="129768" y="-17590"/>
            <a:ext cx="11520974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Calibri" panose="020F0502020204030204" pitchFamily="34" charset="0"/>
                <a:ea typeface="Times New Roman" panose="02020603050405020304" pitchFamily="18" charset="0"/>
              </a:rPr>
              <a:t>On Irish </a:t>
            </a:r>
            <a:r>
              <a:rPr lang="en-US" sz="54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Bacteriometallogenesis</a:t>
            </a:r>
            <a:r>
              <a:rPr lang="en-US" sz="5400" b="1" dirty="0">
                <a:latin typeface="Calibri" panose="020F0502020204030204" pitchFamily="34" charset="0"/>
                <a:ea typeface="Times New Roman" panose="02020603050405020304" pitchFamily="18" charset="0"/>
              </a:rPr>
              <a:t> and its </a:t>
            </a:r>
          </a:p>
          <a:p>
            <a:r>
              <a:rPr lang="en-US" sz="5400" b="1" dirty="0">
                <a:latin typeface="Calibri" panose="020F0502020204030204" pitchFamily="34" charset="0"/>
                <a:ea typeface="Times New Roman" panose="02020603050405020304" pitchFamily="18" charset="0"/>
              </a:rPr>
              <a:t>Wider Connotations</a:t>
            </a:r>
          </a:p>
          <a:p>
            <a:endParaRPr lang="en-US" sz="24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FF74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IAEG50</a:t>
            </a:r>
          </a:p>
          <a:p>
            <a:endParaRPr lang="en-US" sz="54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n-US" sz="54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algn="ctr"/>
            <a:endParaRPr lang="en-US" sz="4800" b="1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760284-797E-A94D-BC71-61DAC9F8C317}"/>
              </a:ext>
            </a:extLst>
          </p:cNvPr>
          <p:cNvSpPr txBox="1"/>
          <p:nvPr/>
        </p:nvSpPr>
        <p:spPr>
          <a:xfrm>
            <a:off x="4997698" y="446392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D4F73E-4402-B345-A63A-77156B1D17CC}"/>
              </a:ext>
            </a:extLst>
          </p:cNvPr>
          <p:cNvSpPr txBox="1"/>
          <p:nvPr/>
        </p:nvSpPr>
        <p:spPr>
          <a:xfrm>
            <a:off x="9079782" y="5729277"/>
            <a:ext cx="266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0FF00"/>
                </a:solidFill>
              </a:rPr>
              <a:t>Credit: David Banks</a:t>
            </a:r>
          </a:p>
        </p:txBody>
      </p:sp>
    </p:spTree>
    <p:extLst>
      <p:ext uri="{BB962C8B-B14F-4D97-AF65-F5344CB8AC3E}">
        <p14:creationId xmlns:p14="http://schemas.microsoft.com/office/powerpoint/2010/main" val="4177784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14B95A6-365B-9C43-A844-BA2FA6DA1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8280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9F660-F102-B04D-AAB8-CB59E28B2E9B}"/>
              </a:ext>
            </a:extLst>
          </p:cNvPr>
          <p:cNvSpPr txBox="1"/>
          <p:nvPr/>
        </p:nvSpPr>
        <p:spPr>
          <a:xfrm>
            <a:off x="8948467" y="5221857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CF2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82410E-274D-2E4E-8E3F-A82E02B76720}"/>
              </a:ext>
            </a:extLst>
          </p:cNvPr>
          <p:cNvSpPr txBox="1"/>
          <p:nvPr/>
        </p:nvSpPr>
        <p:spPr>
          <a:xfrm>
            <a:off x="10555856" y="4741653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CF1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94BB8F-506A-2047-9239-6FDA2702CE14}"/>
              </a:ext>
            </a:extLst>
          </p:cNvPr>
          <p:cNvCxnSpPr>
            <a:cxnSpLocks/>
          </p:cNvCxnSpPr>
          <p:nvPr/>
        </p:nvCxnSpPr>
        <p:spPr>
          <a:xfrm flipV="1">
            <a:off x="9735596" y="4533900"/>
            <a:ext cx="1041400" cy="6985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9AD625-B66B-364B-BC67-A59BEB5C861D}"/>
              </a:ext>
            </a:extLst>
          </p:cNvPr>
          <p:cNvSpPr txBox="1"/>
          <p:nvPr/>
        </p:nvSpPr>
        <p:spPr>
          <a:xfrm rot="3393366">
            <a:off x="10771203" y="4192422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B4F7E3-59C1-C94E-9941-DFA7AB5E7094}"/>
              </a:ext>
            </a:extLst>
          </p:cNvPr>
          <p:cNvSpPr txBox="1"/>
          <p:nvPr/>
        </p:nvSpPr>
        <p:spPr>
          <a:xfrm>
            <a:off x="9067800" y="2679700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CF2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08C017-38CE-5348-8843-AF97AAE49261}"/>
              </a:ext>
            </a:extLst>
          </p:cNvPr>
          <p:cNvSpPr txBox="1"/>
          <p:nvPr/>
        </p:nvSpPr>
        <p:spPr>
          <a:xfrm>
            <a:off x="10375900" y="1841500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CF1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52CA70C-40EC-CD41-A613-92CE6640CD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839" y="-3120731"/>
            <a:ext cx="7207427" cy="120515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F7FDF7-055E-5D43-AD4E-9B3D1EFBBA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5962" y="-774700"/>
            <a:ext cx="7929037" cy="10016076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CB7B6696-0B16-D24A-9BDE-F67E03532126}"/>
              </a:ext>
            </a:extLst>
          </p:cNvPr>
          <p:cNvSpPr/>
          <p:nvPr/>
        </p:nvSpPr>
        <p:spPr>
          <a:xfrm rot="2834913">
            <a:off x="5346564" y="3576770"/>
            <a:ext cx="45719" cy="137499"/>
          </a:xfrm>
          <a:prstGeom prst="ellipse">
            <a:avLst/>
          </a:prstGeom>
          <a:solidFill>
            <a:srgbClr val="FF0000"/>
          </a:solidFill>
          <a:ln>
            <a:solidFill>
              <a:srgbClr val="ED6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6F94CF8-4F9B-FA42-A7D1-78287AD69157}"/>
              </a:ext>
            </a:extLst>
          </p:cNvPr>
          <p:cNvSpPr/>
          <p:nvPr/>
        </p:nvSpPr>
        <p:spPr>
          <a:xfrm rot="19736904">
            <a:off x="5372576" y="3702881"/>
            <a:ext cx="45719" cy="57224"/>
          </a:xfrm>
          <a:prstGeom prst="ellipse">
            <a:avLst/>
          </a:prstGeom>
          <a:solidFill>
            <a:srgbClr val="FF0000"/>
          </a:solidFill>
          <a:ln>
            <a:solidFill>
              <a:srgbClr val="ED6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C26B834-C67E-FC40-8201-1BC3A6163BA1}"/>
              </a:ext>
            </a:extLst>
          </p:cNvPr>
          <p:cNvSpPr/>
          <p:nvPr/>
        </p:nvSpPr>
        <p:spPr>
          <a:xfrm rot="19736904">
            <a:off x="3972401" y="5611056"/>
            <a:ext cx="45719" cy="57224"/>
          </a:xfrm>
          <a:prstGeom prst="ellipse">
            <a:avLst/>
          </a:prstGeom>
          <a:solidFill>
            <a:srgbClr val="FF0000"/>
          </a:solidFill>
          <a:ln>
            <a:solidFill>
              <a:srgbClr val="ED6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F6C71D7-26AE-7941-9E5C-C3E4A48434B9}"/>
              </a:ext>
            </a:extLst>
          </p:cNvPr>
          <p:cNvSpPr/>
          <p:nvPr/>
        </p:nvSpPr>
        <p:spPr>
          <a:xfrm rot="19736904">
            <a:off x="4080142" y="555188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ED6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45D615-23FD-654B-AB21-491C84ADFD4E}"/>
              </a:ext>
            </a:extLst>
          </p:cNvPr>
          <p:cNvSpPr txBox="1"/>
          <p:nvPr/>
        </p:nvSpPr>
        <p:spPr>
          <a:xfrm>
            <a:off x="4654092" y="3497195"/>
            <a:ext cx="57579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FF0000"/>
                </a:solidFill>
              </a:rPr>
              <a:t>Navan</a:t>
            </a:r>
          </a:p>
          <a:p>
            <a:pPr algn="r"/>
            <a:r>
              <a:rPr lang="en-US" sz="1200" dirty="0">
                <a:solidFill>
                  <a:srgbClr val="FF0000"/>
                </a:solidFill>
              </a:rPr>
              <a:t>Tara 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5FBD76-9E7D-8D4E-8A7A-26371B9E06B5}"/>
              </a:ext>
            </a:extLst>
          </p:cNvPr>
          <p:cNvSpPr txBox="1"/>
          <p:nvPr/>
        </p:nvSpPr>
        <p:spPr>
          <a:xfrm>
            <a:off x="4156101" y="5416550"/>
            <a:ext cx="603050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rgbClr val="FF0000"/>
                </a:solidFill>
              </a:rPr>
              <a:t>Galmoy</a:t>
            </a:r>
            <a:endParaRPr lang="en-US" sz="1050" dirty="0">
              <a:solidFill>
                <a:srgbClr val="FF0000"/>
              </a:solidFill>
            </a:endParaRPr>
          </a:p>
          <a:p>
            <a:r>
              <a:rPr lang="en-US" sz="1050" dirty="0" err="1">
                <a:solidFill>
                  <a:srgbClr val="FF0000"/>
                </a:solidFill>
              </a:rPr>
              <a:t>Lisheen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196D421-41F0-6747-9330-8B20A89807E4}"/>
              </a:ext>
            </a:extLst>
          </p:cNvPr>
          <p:cNvSpPr txBox="1"/>
          <p:nvPr/>
        </p:nvSpPr>
        <p:spPr>
          <a:xfrm rot="741046">
            <a:off x="2433138" y="6114984"/>
            <a:ext cx="675546" cy="212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5140DB2-71FB-2F46-BB1B-BDEC2211CB8D}"/>
              </a:ext>
            </a:extLst>
          </p:cNvPr>
          <p:cNvSpPr/>
          <p:nvPr/>
        </p:nvSpPr>
        <p:spPr>
          <a:xfrm rot="19736904">
            <a:off x="2994500" y="6227006"/>
            <a:ext cx="45719" cy="57224"/>
          </a:xfrm>
          <a:prstGeom prst="ellipse">
            <a:avLst/>
          </a:prstGeom>
          <a:solidFill>
            <a:srgbClr val="FF0000"/>
          </a:solidFill>
          <a:ln>
            <a:solidFill>
              <a:srgbClr val="ED6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0552A64-A94F-3B46-84F2-FDA6818B6C65}"/>
              </a:ext>
            </a:extLst>
          </p:cNvPr>
          <p:cNvSpPr/>
          <p:nvPr/>
        </p:nvSpPr>
        <p:spPr>
          <a:xfrm rot="19736904">
            <a:off x="2943701" y="6141282"/>
            <a:ext cx="45719" cy="57224"/>
          </a:xfrm>
          <a:prstGeom prst="ellipse">
            <a:avLst/>
          </a:prstGeom>
          <a:solidFill>
            <a:srgbClr val="FF0000"/>
          </a:solidFill>
          <a:ln>
            <a:solidFill>
              <a:srgbClr val="ED6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640A62-6C32-294E-BDE1-ACE596C59543}"/>
              </a:ext>
            </a:extLst>
          </p:cNvPr>
          <p:cNvSpPr txBox="1"/>
          <p:nvPr/>
        </p:nvSpPr>
        <p:spPr>
          <a:xfrm>
            <a:off x="2254176" y="6013450"/>
            <a:ext cx="8034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rgbClr val="FF0000"/>
                </a:solidFill>
              </a:rPr>
              <a:t>Stonepark</a:t>
            </a:r>
            <a:r>
              <a:rPr lang="en-US" sz="1050" dirty="0">
                <a:solidFill>
                  <a:srgbClr val="FF0000"/>
                </a:solidFill>
              </a:rPr>
              <a:t>  </a:t>
            </a:r>
          </a:p>
          <a:p>
            <a:pPr algn="r"/>
            <a:r>
              <a:rPr lang="en-US" sz="1050" dirty="0">
                <a:solidFill>
                  <a:srgbClr val="FF0000"/>
                </a:solidFill>
              </a:rPr>
              <a:t>PG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58D8935-9595-B649-81DE-0B97AC71F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647" y="2173468"/>
            <a:ext cx="1099987" cy="56853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E487067-481F-144F-9D1D-4ADE325CB013}"/>
              </a:ext>
            </a:extLst>
          </p:cNvPr>
          <p:cNvSpPr txBox="1"/>
          <p:nvPr/>
        </p:nvSpPr>
        <p:spPr>
          <a:xfrm>
            <a:off x="6550132" y="115450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FF349AF-7883-734B-8357-F0B27700BF86}"/>
              </a:ext>
            </a:extLst>
          </p:cNvPr>
          <p:cNvSpPr txBox="1"/>
          <p:nvPr/>
        </p:nvSpPr>
        <p:spPr>
          <a:xfrm>
            <a:off x="7475268" y="3811198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CF3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F0DFAC2-C984-B949-A804-477919A3832D}"/>
              </a:ext>
            </a:extLst>
          </p:cNvPr>
          <p:cNvSpPr/>
          <p:nvPr/>
        </p:nvSpPr>
        <p:spPr>
          <a:xfrm>
            <a:off x="4836237" y="4260813"/>
            <a:ext cx="52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Gf3</a:t>
            </a:r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69A3BB-6FFA-CC43-A54F-D9F37A19B262}"/>
              </a:ext>
            </a:extLst>
          </p:cNvPr>
          <p:cNvSpPr txBox="1"/>
          <p:nvPr/>
        </p:nvSpPr>
        <p:spPr>
          <a:xfrm>
            <a:off x="3510038" y="3683719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Gf2</a:t>
            </a:r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FC7434C-47F8-F444-95CF-C3C3A17174A5}"/>
              </a:ext>
            </a:extLst>
          </p:cNvPr>
          <p:cNvSpPr/>
          <p:nvPr/>
        </p:nvSpPr>
        <p:spPr>
          <a:xfrm>
            <a:off x="2540388" y="4151546"/>
            <a:ext cx="52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Gf1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F03FD1-44C5-1844-A7BC-6B8D20D8C5C9}"/>
              </a:ext>
            </a:extLst>
          </p:cNvPr>
          <p:cNvSpPr txBox="1"/>
          <p:nvPr/>
        </p:nvSpPr>
        <p:spPr>
          <a:xfrm rot="20289887">
            <a:off x="6763803" y="56406"/>
            <a:ext cx="33374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3116BD8-72B3-7E44-A528-ED9032EE3FB7}"/>
              </a:ext>
            </a:extLst>
          </p:cNvPr>
          <p:cNvSpPr txBox="1"/>
          <p:nvPr/>
        </p:nvSpPr>
        <p:spPr>
          <a:xfrm>
            <a:off x="6550132" y="115450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NC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E870B0D-A4B1-834F-B375-4C133AB4BDDA}"/>
              </a:ext>
            </a:extLst>
          </p:cNvPr>
          <p:cNvSpPr txBox="1"/>
          <p:nvPr/>
        </p:nvSpPr>
        <p:spPr>
          <a:xfrm rot="20289887">
            <a:off x="6763803" y="56406"/>
            <a:ext cx="33374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CC470C8-DE73-6645-898F-A9CF98DBFC24}"/>
              </a:ext>
            </a:extLst>
          </p:cNvPr>
          <p:cNvCxnSpPr>
            <a:cxnSpLocks/>
          </p:cNvCxnSpPr>
          <p:nvPr/>
        </p:nvCxnSpPr>
        <p:spPr>
          <a:xfrm>
            <a:off x="2978076" y="8820150"/>
            <a:ext cx="108585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4B14EBA-5319-0047-9A1C-38CA60ED1781}"/>
              </a:ext>
            </a:extLst>
          </p:cNvPr>
          <p:cNvSpPr txBox="1"/>
          <p:nvPr/>
        </p:nvSpPr>
        <p:spPr>
          <a:xfrm>
            <a:off x="-1130300" y="-317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51FB59F-10C9-084D-939E-4ECDBFF79964}"/>
              </a:ext>
            </a:extLst>
          </p:cNvPr>
          <p:cNvSpPr txBox="1"/>
          <p:nvPr/>
        </p:nvSpPr>
        <p:spPr>
          <a:xfrm>
            <a:off x="1083141" y="982269"/>
            <a:ext cx="1633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Russell 1969,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Trans Inst Min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Metal </a:t>
            </a:r>
            <a:r>
              <a:rPr lang="en-US" b="1" dirty="0">
                <a:solidFill>
                  <a:srgbClr val="0070C0"/>
                </a:solidFill>
              </a:rPr>
              <a:t>B78, 127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D7E38-E152-9344-9310-B63CD4A0F600}"/>
              </a:ext>
            </a:extLst>
          </p:cNvPr>
          <p:cNvSpPr txBox="1"/>
          <p:nvPr/>
        </p:nvSpPr>
        <p:spPr>
          <a:xfrm>
            <a:off x="7853347" y="3360808"/>
            <a:ext cx="193867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Vaughan 1974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PhD Strathclyde </a:t>
            </a:r>
          </a:p>
        </p:txBody>
      </p:sp>
    </p:spTree>
    <p:extLst>
      <p:ext uri="{BB962C8B-B14F-4D97-AF65-F5344CB8AC3E}">
        <p14:creationId xmlns:p14="http://schemas.microsoft.com/office/powerpoint/2010/main" val="1704009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14B95A6-365B-9C43-A844-BA2FA6DA1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7044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9F660-F102-B04D-AAB8-CB59E28B2E9B}"/>
              </a:ext>
            </a:extLst>
          </p:cNvPr>
          <p:cNvSpPr txBox="1"/>
          <p:nvPr/>
        </p:nvSpPr>
        <p:spPr>
          <a:xfrm>
            <a:off x="9914223" y="5221857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CF2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82410E-274D-2E4E-8E3F-A82E02B76720}"/>
              </a:ext>
            </a:extLst>
          </p:cNvPr>
          <p:cNvSpPr txBox="1"/>
          <p:nvPr/>
        </p:nvSpPr>
        <p:spPr>
          <a:xfrm>
            <a:off x="10555856" y="4741653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CF1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94BB8F-506A-2047-9239-6FDA2702CE14}"/>
              </a:ext>
            </a:extLst>
          </p:cNvPr>
          <p:cNvCxnSpPr>
            <a:cxnSpLocks/>
          </p:cNvCxnSpPr>
          <p:nvPr/>
        </p:nvCxnSpPr>
        <p:spPr>
          <a:xfrm flipV="1">
            <a:off x="9735596" y="4533900"/>
            <a:ext cx="1041400" cy="6985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9AD625-B66B-364B-BC67-A59BEB5C861D}"/>
              </a:ext>
            </a:extLst>
          </p:cNvPr>
          <p:cNvSpPr txBox="1"/>
          <p:nvPr/>
        </p:nvSpPr>
        <p:spPr>
          <a:xfrm rot="3393366">
            <a:off x="10771203" y="4192422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B4F7E3-59C1-C94E-9941-DFA7AB5E7094}"/>
              </a:ext>
            </a:extLst>
          </p:cNvPr>
          <p:cNvSpPr txBox="1"/>
          <p:nvPr/>
        </p:nvSpPr>
        <p:spPr>
          <a:xfrm>
            <a:off x="10033556" y="2679700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CF2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08C017-38CE-5348-8843-AF97AAE49261}"/>
              </a:ext>
            </a:extLst>
          </p:cNvPr>
          <p:cNvSpPr txBox="1"/>
          <p:nvPr/>
        </p:nvSpPr>
        <p:spPr>
          <a:xfrm>
            <a:off x="10375900" y="1841500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CF1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6F7FDF7-055E-5D43-AD4E-9B3D1EFBBA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94" y="-774700"/>
            <a:ext cx="7929037" cy="10016076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CB7B6696-0B16-D24A-9BDE-F67E03532126}"/>
              </a:ext>
            </a:extLst>
          </p:cNvPr>
          <p:cNvSpPr/>
          <p:nvPr/>
        </p:nvSpPr>
        <p:spPr>
          <a:xfrm rot="2834913">
            <a:off x="6312320" y="3576770"/>
            <a:ext cx="45719" cy="137499"/>
          </a:xfrm>
          <a:prstGeom prst="ellipse">
            <a:avLst/>
          </a:prstGeom>
          <a:solidFill>
            <a:srgbClr val="FF0000"/>
          </a:solidFill>
          <a:ln>
            <a:solidFill>
              <a:srgbClr val="ED6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6F94CF8-4F9B-FA42-A7D1-78287AD69157}"/>
              </a:ext>
            </a:extLst>
          </p:cNvPr>
          <p:cNvSpPr/>
          <p:nvPr/>
        </p:nvSpPr>
        <p:spPr>
          <a:xfrm rot="19736904">
            <a:off x="6338332" y="3702881"/>
            <a:ext cx="45719" cy="57224"/>
          </a:xfrm>
          <a:prstGeom prst="ellipse">
            <a:avLst/>
          </a:prstGeom>
          <a:solidFill>
            <a:srgbClr val="FF0000"/>
          </a:solidFill>
          <a:ln>
            <a:solidFill>
              <a:srgbClr val="ED6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C26B834-C67E-FC40-8201-1BC3A6163BA1}"/>
              </a:ext>
            </a:extLst>
          </p:cNvPr>
          <p:cNvSpPr/>
          <p:nvPr/>
        </p:nvSpPr>
        <p:spPr>
          <a:xfrm rot="19736904">
            <a:off x="4938157" y="5611056"/>
            <a:ext cx="45719" cy="57224"/>
          </a:xfrm>
          <a:prstGeom prst="ellipse">
            <a:avLst/>
          </a:prstGeom>
          <a:solidFill>
            <a:srgbClr val="FF0000"/>
          </a:solidFill>
          <a:ln>
            <a:solidFill>
              <a:srgbClr val="ED6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F6C71D7-26AE-7941-9E5C-C3E4A48434B9}"/>
              </a:ext>
            </a:extLst>
          </p:cNvPr>
          <p:cNvSpPr/>
          <p:nvPr/>
        </p:nvSpPr>
        <p:spPr>
          <a:xfrm rot="19736904">
            <a:off x="5045898" y="555188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ED6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45D615-23FD-654B-AB21-491C84ADFD4E}"/>
              </a:ext>
            </a:extLst>
          </p:cNvPr>
          <p:cNvSpPr txBox="1"/>
          <p:nvPr/>
        </p:nvSpPr>
        <p:spPr>
          <a:xfrm>
            <a:off x="5619848" y="3497195"/>
            <a:ext cx="57579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FF0000"/>
                </a:solidFill>
              </a:rPr>
              <a:t>Navan</a:t>
            </a:r>
          </a:p>
          <a:p>
            <a:pPr algn="r"/>
            <a:r>
              <a:rPr lang="en-US" sz="1200" dirty="0">
                <a:solidFill>
                  <a:srgbClr val="FF0000"/>
                </a:solidFill>
              </a:rPr>
              <a:t>Tara 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5FBD76-9E7D-8D4E-8A7A-26371B9E06B5}"/>
              </a:ext>
            </a:extLst>
          </p:cNvPr>
          <p:cNvSpPr txBox="1"/>
          <p:nvPr/>
        </p:nvSpPr>
        <p:spPr>
          <a:xfrm>
            <a:off x="5121857" y="5416550"/>
            <a:ext cx="603050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rgbClr val="FF0000"/>
                </a:solidFill>
              </a:rPr>
              <a:t>Galmoy</a:t>
            </a:r>
            <a:endParaRPr lang="en-US" sz="1050" dirty="0">
              <a:solidFill>
                <a:srgbClr val="FF0000"/>
              </a:solidFill>
            </a:endParaRPr>
          </a:p>
          <a:p>
            <a:r>
              <a:rPr lang="en-US" sz="1050" dirty="0" err="1">
                <a:solidFill>
                  <a:srgbClr val="FF0000"/>
                </a:solidFill>
              </a:rPr>
              <a:t>Lisheen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196D421-41F0-6747-9330-8B20A89807E4}"/>
              </a:ext>
            </a:extLst>
          </p:cNvPr>
          <p:cNvSpPr txBox="1"/>
          <p:nvPr/>
        </p:nvSpPr>
        <p:spPr>
          <a:xfrm rot="741046">
            <a:off x="3398894" y="6114984"/>
            <a:ext cx="675546" cy="212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5140DB2-71FB-2F46-BB1B-BDEC2211CB8D}"/>
              </a:ext>
            </a:extLst>
          </p:cNvPr>
          <p:cNvSpPr/>
          <p:nvPr/>
        </p:nvSpPr>
        <p:spPr>
          <a:xfrm rot="19736904">
            <a:off x="3960256" y="6227006"/>
            <a:ext cx="45719" cy="57224"/>
          </a:xfrm>
          <a:prstGeom prst="ellipse">
            <a:avLst/>
          </a:prstGeom>
          <a:solidFill>
            <a:srgbClr val="FF0000"/>
          </a:solidFill>
          <a:ln>
            <a:solidFill>
              <a:srgbClr val="ED6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0552A64-A94F-3B46-84F2-FDA6818B6C65}"/>
              </a:ext>
            </a:extLst>
          </p:cNvPr>
          <p:cNvSpPr/>
          <p:nvPr/>
        </p:nvSpPr>
        <p:spPr>
          <a:xfrm rot="19736904">
            <a:off x="3909457" y="6141282"/>
            <a:ext cx="45719" cy="57224"/>
          </a:xfrm>
          <a:prstGeom prst="ellipse">
            <a:avLst/>
          </a:prstGeom>
          <a:solidFill>
            <a:srgbClr val="FF0000"/>
          </a:solidFill>
          <a:ln>
            <a:solidFill>
              <a:srgbClr val="ED6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640A62-6C32-294E-BDE1-ACE596C59543}"/>
              </a:ext>
            </a:extLst>
          </p:cNvPr>
          <p:cNvSpPr txBox="1"/>
          <p:nvPr/>
        </p:nvSpPr>
        <p:spPr>
          <a:xfrm>
            <a:off x="3219932" y="6013450"/>
            <a:ext cx="8034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rgbClr val="FF0000"/>
                </a:solidFill>
              </a:rPr>
              <a:t>Stonepark</a:t>
            </a:r>
            <a:r>
              <a:rPr lang="en-US" sz="1050" dirty="0">
                <a:solidFill>
                  <a:srgbClr val="FF0000"/>
                </a:solidFill>
              </a:rPr>
              <a:t>  </a:t>
            </a:r>
          </a:p>
          <a:p>
            <a:pPr algn="r"/>
            <a:r>
              <a:rPr lang="en-US" sz="1050" dirty="0">
                <a:solidFill>
                  <a:srgbClr val="FF0000"/>
                </a:solidFill>
              </a:rPr>
              <a:t>PG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58D8935-9595-B649-81DE-0B97AC71F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403" y="2173468"/>
            <a:ext cx="1099987" cy="56853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E487067-481F-144F-9D1D-4ADE325CB013}"/>
              </a:ext>
            </a:extLst>
          </p:cNvPr>
          <p:cNvSpPr txBox="1"/>
          <p:nvPr/>
        </p:nvSpPr>
        <p:spPr>
          <a:xfrm>
            <a:off x="7515888" y="115450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FF349AF-7883-734B-8357-F0B27700BF86}"/>
              </a:ext>
            </a:extLst>
          </p:cNvPr>
          <p:cNvSpPr txBox="1"/>
          <p:nvPr/>
        </p:nvSpPr>
        <p:spPr>
          <a:xfrm>
            <a:off x="8441024" y="3811198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CF3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F0DFAC2-C984-B949-A804-477919A3832D}"/>
              </a:ext>
            </a:extLst>
          </p:cNvPr>
          <p:cNvSpPr/>
          <p:nvPr/>
        </p:nvSpPr>
        <p:spPr>
          <a:xfrm>
            <a:off x="5801993" y="4260813"/>
            <a:ext cx="52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Gf3</a:t>
            </a:r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69A3BB-6FFA-CC43-A54F-D9F37A19B262}"/>
              </a:ext>
            </a:extLst>
          </p:cNvPr>
          <p:cNvSpPr txBox="1"/>
          <p:nvPr/>
        </p:nvSpPr>
        <p:spPr>
          <a:xfrm>
            <a:off x="4475794" y="3683719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Gf2</a:t>
            </a:r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FC7434C-47F8-F444-95CF-C3C3A17174A5}"/>
              </a:ext>
            </a:extLst>
          </p:cNvPr>
          <p:cNvSpPr/>
          <p:nvPr/>
        </p:nvSpPr>
        <p:spPr>
          <a:xfrm>
            <a:off x="3506144" y="4151546"/>
            <a:ext cx="52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Gf1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F03FD1-44C5-1844-A7BC-6B8D20D8C5C9}"/>
              </a:ext>
            </a:extLst>
          </p:cNvPr>
          <p:cNvSpPr txBox="1"/>
          <p:nvPr/>
        </p:nvSpPr>
        <p:spPr>
          <a:xfrm rot="20289887">
            <a:off x="7729559" y="56406"/>
            <a:ext cx="33374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3116BD8-72B3-7E44-A528-ED9032EE3FB7}"/>
              </a:ext>
            </a:extLst>
          </p:cNvPr>
          <p:cNvSpPr txBox="1"/>
          <p:nvPr/>
        </p:nvSpPr>
        <p:spPr>
          <a:xfrm>
            <a:off x="7515888" y="115450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NC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E870B0D-A4B1-834F-B375-4C133AB4BDDA}"/>
              </a:ext>
            </a:extLst>
          </p:cNvPr>
          <p:cNvSpPr txBox="1"/>
          <p:nvPr/>
        </p:nvSpPr>
        <p:spPr>
          <a:xfrm rot="20289887">
            <a:off x="7729559" y="56406"/>
            <a:ext cx="33374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CC470C8-DE73-6645-898F-A9CF98DBFC24}"/>
              </a:ext>
            </a:extLst>
          </p:cNvPr>
          <p:cNvCxnSpPr>
            <a:cxnSpLocks/>
          </p:cNvCxnSpPr>
          <p:nvPr/>
        </p:nvCxnSpPr>
        <p:spPr>
          <a:xfrm>
            <a:off x="3943832" y="8820150"/>
            <a:ext cx="108585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F2D3B3A9-A67E-D547-8381-AAECBC94D6A7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702" y="6673"/>
            <a:ext cx="3396353" cy="68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96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6DA884-42D0-3249-95C2-3726C66AE27D}"/>
              </a:ext>
            </a:extLst>
          </p:cNvPr>
          <p:cNvCxnSpPr>
            <a:cxnSpLocks/>
            <a:stCxn id="341" idx="2"/>
          </p:cNvCxnSpPr>
          <p:nvPr/>
        </p:nvCxnSpPr>
        <p:spPr>
          <a:xfrm flipV="1">
            <a:off x="1246239" y="403505"/>
            <a:ext cx="7905145" cy="107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2457E6-A357-B34B-A4B5-4EA55D424D4F}"/>
              </a:ext>
            </a:extLst>
          </p:cNvPr>
          <p:cNvCxnSpPr>
            <a:cxnSpLocks/>
          </p:cNvCxnSpPr>
          <p:nvPr/>
        </p:nvCxnSpPr>
        <p:spPr>
          <a:xfrm>
            <a:off x="10621659" y="479592"/>
            <a:ext cx="173544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7BFD16-8FB8-084F-952F-9F46A7668F41}"/>
              </a:ext>
            </a:extLst>
          </p:cNvPr>
          <p:cNvCxnSpPr>
            <a:cxnSpLocks/>
          </p:cNvCxnSpPr>
          <p:nvPr/>
        </p:nvCxnSpPr>
        <p:spPr>
          <a:xfrm>
            <a:off x="10191853" y="449786"/>
            <a:ext cx="184184" cy="9550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020ED0F-97FC-7349-84EB-E3D3984CD80F}"/>
              </a:ext>
            </a:extLst>
          </p:cNvPr>
          <p:cNvCxnSpPr>
            <a:cxnSpLocks/>
          </p:cNvCxnSpPr>
          <p:nvPr/>
        </p:nvCxnSpPr>
        <p:spPr>
          <a:xfrm flipH="1">
            <a:off x="10369686" y="458784"/>
            <a:ext cx="260214" cy="8687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D3B7940-2F6C-D141-9389-927573154AEE}"/>
              </a:ext>
            </a:extLst>
          </p:cNvPr>
          <p:cNvCxnSpPr>
            <a:cxnSpLocks/>
          </p:cNvCxnSpPr>
          <p:nvPr/>
        </p:nvCxnSpPr>
        <p:spPr>
          <a:xfrm>
            <a:off x="9124950" y="414334"/>
            <a:ext cx="1079500" cy="444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ecision 59">
            <a:extLst>
              <a:ext uri="{FF2B5EF4-FFF2-40B4-BE49-F238E27FC236}">
                <a16:creationId xmlns:a16="http://schemas.microsoft.com/office/drawing/2014/main" id="{3A891FEE-7DEA-CD4E-9CDD-309F0FB12FD4}"/>
              </a:ext>
            </a:extLst>
          </p:cNvPr>
          <p:cNvSpPr/>
          <p:nvPr/>
        </p:nvSpPr>
        <p:spPr>
          <a:xfrm flipH="1">
            <a:off x="1130302" y="752431"/>
            <a:ext cx="76201" cy="3695700"/>
          </a:xfrm>
          <a:prstGeom prst="flowChartDecision">
            <a:avLst/>
          </a:prstGeom>
          <a:solidFill>
            <a:srgbClr val="FF0000"/>
          </a:solidFill>
          <a:ln w="38100">
            <a:solidFill>
              <a:srgbClr val="12CE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ecision 62">
            <a:extLst>
              <a:ext uri="{FF2B5EF4-FFF2-40B4-BE49-F238E27FC236}">
                <a16:creationId xmlns:a16="http://schemas.microsoft.com/office/drawing/2014/main" id="{AB926BFB-3AAF-3142-8586-A955EEE68DDE}"/>
              </a:ext>
            </a:extLst>
          </p:cNvPr>
          <p:cNvSpPr/>
          <p:nvPr/>
        </p:nvSpPr>
        <p:spPr>
          <a:xfrm flipH="1">
            <a:off x="5435598" y="750884"/>
            <a:ext cx="76201" cy="3695700"/>
          </a:xfrm>
          <a:prstGeom prst="flowChartDecision">
            <a:avLst/>
          </a:prstGeom>
          <a:solidFill>
            <a:srgbClr val="FF0000"/>
          </a:solidFill>
          <a:ln w="28575">
            <a:solidFill>
              <a:srgbClr val="12CE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ecision 68">
            <a:extLst>
              <a:ext uri="{FF2B5EF4-FFF2-40B4-BE49-F238E27FC236}">
                <a16:creationId xmlns:a16="http://schemas.microsoft.com/office/drawing/2014/main" id="{9C0BA502-AC40-AE42-95CD-6B9C4E4B4027}"/>
              </a:ext>
            </a:extLst>
          </p:cNvPr>
          <p:cNvSpPr/>
          <p:nvPr/>
        </p:nvSpPr>
        <p:spPr>
          <a:xfrm flipH="1">
            <a:off x="10312396" y="1233484"/>
            <a:ext cx="114304" cy="2819400"/>
          </a:xfrm>
          <a:prstGeom prst="flowChartDecision">
            <a:avLst/>
          </a:prstGeom>
          <a:solidFill>
            <a:srgbClr val="FF0000"/>
          </a:solidFill>
          <a:ln w="28575">
            <a:solidFill>
              <a:srgbClr val="12CE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07EC1C4-3548-A844-ABB2-49B05E534655}"/>
              </a:ext>
            </a:extLst>
          </p:cNvPr>
          <p:cNvSpPr/>
          <p:nvPr/>
        </p:nvSpPr>
        <p:spPr>
          <a:xfrm>
            <a:off x="95416" y="4164202"/>
            <a:ext cx="15567025" cy="4978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𝜎</a:t>
            </a:r>
            <a:r>
              <a:rPr lang="en-US" b="1" baseline="-25000" dirty="0"/>
              <a:t>h</a:t>
            </a:r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904BCFD-17E1-EE43-B239-D1DA0030D135}"/>
              </a:ext>
            </a:extLst>
          </p:cNvPr>
          <p:cNvSpPr txBox="1"/>
          <p:nvPr/>
        </p:nvSpPr>
        <p:spPr>
          <a:xfrm>
            <a:off x="15618608" y="3379936"/>
            <a:ext cx="902680" cy="661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Stähler</a:t>
            </a:r>
            <a:r>
              <a:rPr lang="en-US" dirty="0"/>
              <a:t> </a:t>
            </a:r>
          </a:p>
          <a:p>
            <a:r>
              <a:rPr lang="en-US" dirty="0"/>
              <a:t>2022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142C5DB-9631-B34B-B18C-BC13041B318A}"/>
              </a:ext>
            </a:extLst>
          </p:cNvPr>
          <p:cNvSpPr txBox="1"/>
          <p:nvPr/>
        </p:nvSpPr>
        <p:spPr>
          <a:xfrm>
            <a:off x="5613400" y="369884"/>
            <a:ext cx="4459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Near surface dissipation of pore pressure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E382AB2E-9BCE-8446-B6DC-00D34F194C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7311" y="2933079"/>
            <a:ext cx="14896063" cy="4439269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8FB6C67-F13B-C54A-A06D-83590101446E}"/>
              </a:ext>
            </a:extLst>
          </p:cNvPr>
          <p:cNvCxnSpPr>
            <a:cxnSpLocks/>
          </p:cNvCxnSpPr>
          <p:nvPr/>
        </p:nvCxnSpPr>
        <p:spPr>
          <a:xfrm>
            <a:off x="-482600" y="2898672"/>
            <a:ext cx="12674600" cy="0"/>
          </a:xfrm>
          <a:prstGeom prst="line">
            <a:avLst/>
          </a:prstGeom>
          <a:ln w="57150">
            <a:solidFill>
              <a:srgbClr val="E99B7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20D6E04-91C7-384A-AA33-EF9D8E23924D}"/>
              </a:ext>
            </a:extLst>
          </p:cNvPr>
          <p:cNvCxnSpPr>
            <a:cxnSpLocks/>
          </p:cNvCxnSpPr>
          <p:nvPr/>
        </p:nvCxnSpPr>
        <p:spPr>
          <a:xfrm>
            <a:off x="5238750" y="4508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A5D24DA-0A80-874A-B943-0461926BCDC7}"/>
              </a:ext>
            </a:extLst>
          </p:cNvPr>
          <p:cNvCxnSpPr>
            <a:cxnSpLocks/>
          </p:cNvCxnSpPr>
          <p:nvPr/>
        </p:nvCxnSpPr>
        <p:spPr>
          <a:xfrm>
            <a:off x="5302250" y="4508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E022298-2B13-B644-A4AD-7F7B9BF958D7}"/>
              </a:ext>
            </a:extLst>
          </p:cNvPr>
          <p:cNvCxnSpPr>
            <a:cxnSpLocks/>
          </p:cNvCxnSpPr>
          <p:nvPr/>
        </p:nvCxnSpPr>
        <p:spPr>
          <a:xfrm>
            <a:off x="5384800" y="4699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845462E-383E-0346-91D4-C294430025F2}"/>
              </a:ext>
            </a:extLst>
          </p:cNvPr>
          <p:cNvCxnSpPr>
            <a:cxnSpLocks/>
          </p:cNvCxnSpPr>
          <p:nvPr/>
        </p:nvCxnSpPr>
        <p:spPr>
          <a:xfrm flipH="1">
            <a:off x="5492750" y="4953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A0ED47D9-AC7E-1C4B-BB45-88C6B9B251C2}"/>
              </a:ext>
            </a:extLst>
          </p:cNvPr>
          <p:cNvCxnSpPr>
            <a:cxnSpLocks/>
          </p:cNvCxnSpPr>
          <p:nvPr/>
        </p:nvCxnSpPr>
        <p:spPr>
          <a:xfrm flipH="1">
            <a:off x="5340350" y="5080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0963376-86D5-C94F-B36A-F642033A5D7F}"/>
              </a:ext>
            </a:extLst>
          </p:cNvPr>
          <p:cNvCxnSpPr>
            <a:cxnSpLocks/>
          </p:cNvCxnSpPr>
          <p:nvPr/>
        </p:nvCxnSpPr>
        <p:spPr>
          <a:xfrm flipH="1">
            <a:off x="5588000" y="4381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08BAA2B-0829-A649-977A-15EA1FCAC15A}"/>
              </a:ext>
            </a:extLst>
          </p:cNvPr>
          <p:cNvCxnSpPr>
            <a:cxnSpLocks/>
          </p:cNvCxnSpPr>
          <p:nvPr/>
        </p:nvCxnSpPr>
        <p:spPr>
          <a:xfrm flipH="1">
            <a:off x="5575300" y="4445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7631C5E-32A2-F343-8BB0-4197116E15FC}"/>
              </a:ext>
            </a:extLst>
          </p:cNvPr>
          <p:cNvCxnSpPr>
            <a:cxnSpLocks/>
          </p:cNvCxnSpPr>
          <p:nvPr/>
        </p:nvCxnSpPr>
        <p:spPr>
          <a:xfrm>
            <a:off x="5353050" y="6032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4D250C85-F942-3D4D-AB94-C36873A8847D}"/>
              </a:ext>
            </a:extLst>
          </p:cNvPr>
          <p:cNvCxnSpPr>
            <a:cxnSpLocks/>
          </p:cNvCxnSpPr>
          <p:nvPr/>
        </p:nvCxnSpPr>
        <p:spPr>
          <a:xfrm>
            <a:off x="5454650" y="6032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295B6514-08EA-DD41-B748-51C8BA9668C8}"/>
              </a:ext>
            </a:extLst>
          </p:cNvPr>
          <p:cNvCxnSpPr>
            <a:cxnSpLocks/>
          </p:cNvCxnSpPr>
          <p:nvPr/>
        </p:nvCxnSpPr>
        <p:spPr>
          <a:xfrm>
            <a:off x="5454650" y="6223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1FA610E-F94F-1640-85AC-601DBA876CE7}"/>
              </a:ext>
            </a:extLst>
          </p:cNvPr>
          <p:cNvCxnSpPr>
            <a:cxnSpLocks/>
          </p:cNvCxnSpPr>
          <p:nvPr/>
        </p:nvCxnSpPr>
        <p:spPr>
          <a:xfrm flipH="1">
            <a:off x="5524500" y="5524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45C17C8-8DE5-D448-83B9-418A725F05B1}"/>
              </a:ext>
            </a:extLst>
          </p:cNvPr>
          <p:cNvCxnSpPr>
            <a:cxnSpLocks/>
          </p:cNvCxnSpPr>
          <p:nvPr/>
        </p:nvCxnSpPr>
        <p:spPr>
          <a:xfrm flipH="1">
            <a:off x="5467350" y="6604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C0A9A02-1C55-B247-8CDD-8DCD08B6D7F9}"/>
              </a:ext>
            </a:extLst>
          </p:cNvPr>
          <p:cNvCxnSpPr>
            <a:cxnSpLocks/>
          </p:cNvCxnSpPr>
          <p:nvPr/>
        </p:nvCxnSpPr>
        <p:spPr>
          <a:xfrm flipH="1">
            <a:off x="5461000" y="6096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A9585102-FC61-ED4D-B701-8F963CB6B6F4}"/>
              </a:ext>
            </a:extLst>
          </p:cNvPr>
          <p:cNvCxnSpPr>
            <a:cxnSpLocks/>
          </p:cNvCxnSpPr>
          <p:nvPr/>
        </p:nvCxnSpPr>
        <p:spPr>
          <a:xfrm flipH="1">
            <a:off x="5461000" y="6667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AC754CF-0551-D948-81E0-CC6FA726522D}"/>
              </a:ext>
            </a:extLst>
          </p:cNvPr>
          <p:cNvCxnSpPr>
            <a:cxnSpLocks/>
          </p:cNvCxnSpPr>
          <p:nvPr/>
        </p:nvCxnSpPr>
        <p:spPr>
          <a:xfrm>
            <a:off x="5321300" y="4762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09337F6D-47F4-9D49-8E39-06D773D9441C}"/>
              </a:ext>
            </a:extLst>
          </p:cNvPr>
          <p:cNvCxnSpPr>
            <a:cxnSpLocks/>
          </p:cNvCxnSpPr>
          <p:nvPr/>
        </p:nvCxnSpPr>
        <p:spPr>
          <a:xfrm>
            <a:off x="5391150" y="4953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489ED795-6DB1-A849-A481-24253D358495}"/>
              </a:ext>
            </a:extLst>
          </p:cNvPr>
          <p:cNvCxnSpPr>
            <a:cxnSpLocks/>
          </p:cNvCxnSpPr>
          <p:nvPr/>
        </p:nvCxnSpPr>
        <p:spPr>
          <a:xfrm>
            <a:off x="5448300" y="457200"/>
            <a:ext cx="0" cy="17780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B83C13D1-CBCD-4043-9B54-6BD94CD9860C}"/>
              </a:ext>
            </a:extLst>
          </p:cNvPr>
          <p:cNvCxnSpPr>
            <a:cxnSpLocks/>
          </p:cNvCxnSpPr>
          <p:nvPr/>
        </p:nvCxnSpPr>
        <p:spPr>
          <a:xfrm flipH="1">
            <a:off x="5473700" y="4445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D7349FB-9487-BA4F-A9E2-E065AE9788D7}"/>
              </a:ext>
            </a:extLst>
          </p:cNvPr>
          <p:cNvCxnSpPr>
            <a:cxnSpLocks/>
          </p:cNvCxnSpPr>
          <p:nvPr/>
        </p:nvCxnSpPr>
        <p:spPr>
          <a:xfrm flipH="1">
            <a:off x="5283200" y="4508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34444EF5-3CB0-FF41-8D81-40BA453A67DF}"/>
              </a:ext>
            </a:extLst>
          </p:cNvPr>
          <p:cNvCxnSpPr>
            <a:cxnSpLocks/>
          </p:cNvCxnSpPr>
          <p:nvPr/>
        </p:nvCxnSpPr>
        <p:spPr>
          <a:xfrm flipH="1">
            <a:off x="5556250" y="4191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808530A5-5EF1-C540-8CDA-F48072C9D61F}"/>
              </a:ext>
            </a:extLst>
          </p:cNvPr>
          <p:cNvCxnSpPr>
            <a:cxnSpLocks/>
          </p:cNvCxnSpPr>
          <p:nvPr/>
        </p:nvCxnSpPr>
        <p:spPr>
          <a:xfrm flipH="1">
            <a:off x="5441950" y="4826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08CC1386-F892-4640-8842-E113A519E575}"/>
              </a:ext>
            </a:extLst>
          </p:cNvPr>
          <p:cNvCxnSpPr>
            <a:cxnSpLocks/>
          </p:cNvCxnSpPr>
          <p:nvPr/>
        </p:nvCxnSpPr>
        <p:spPr>
          <a:xfrm>
            <a:off x="5334000" y="4572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6A2A9460-99E8-2348-8600-C58DC13FD3A2}"/>
              </a:ext>
            </a:extLst>
          </p:cNvPr>
          <p:cNvCxnSpPr>
            <a:cxnSpLocks/>
          </p:cNvCxnSpPr>
          <p:nvPr/>
        </p:nvCxnSpPr>
        <p:spPr>
          <a:xfrm>
            <a:off x="5435600" y="4572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416DD30-525A-8043-8D72-3E6D487DEA7F}"/>
              </a:ext>
            </a:extLst>
          </p:cNvPr>
          <p:cNvCxnSpPr>
            <a:cxnSpLocks/>
          </p:cNvCxnSpPr>
          <p:nvPr/>
        </p:nvCxnSpPr>
        <p:spPr>
          <a:xfrm>
            <a:off x="5518150" y="4762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2C9162FD-9A03-7B4C-BEAF-8928E1318C53}"/>
              </a:ext>
            </a:extLst>
          </p:cNvPr>
          <p:cNvCxnSpPr>
            <a:cxnSpLocks/>
          </p:cNvCxnSpPr>
          <p:nvPr/>
        </p:nvCxnSpPr>
        <p:spPr>
          <a:xfrm flipH="1">
            <a:off x="5505450" y="4064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FDB3A0D4-FE24-6B45-99F2-8499E66236A0}"/>
              </a:ext>
            </a:extLst>
          </p:cNvPr>
          <p:cNvCxnSpPr>
            <a:cxnSpLocks/>
          </p:cNvCxnSpPr>
          <p:nvPr/>
        </p:nvCxnSpPr>
        <p:spPr>
          <a:xfrm flipH="1">
            <a:off x="5473700" y="5143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2C4EE501-831F-1545-B6EC-A86F64F2936D}"/>
              </a:ext>
            </a:extLst>
          </p:cNvPr>
          <p:cNvCxnSpPr>
            <a:cxnSpLocks/>
          </p:cNvCxnSpPr>
          <p:nvPr/>
        </p:nvCxnSpPr>
        <p:spPr>
          <a:xfrm flipH="1">
            <a:off x="5372100" y="4635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CD8BF6C4-F02C-CE46-9B06-AA71E2C27C70}"/>
              </a:ext>
            </a:extLst>
          </p:cNvPr>
          <p:cNvCxnSpPr>
            <a:cxnSpLocks/>
          </p:cNvCxnSpPr>
          <p:nvPr/>
        </p:nvCxnSpPr>
        <p:spPr>
          <a:xfrm flipH="1">
            <a:off x="5441950" y="5207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F3F75B5-81EB-F943-AF67-8A7D67832049}"/>
              </a:ext>
            </a:extLst>
          </p:cNvPr>
          <p:cNvCxnSpPr>
            <a:cxnSpLocks/>
          </p:cNvCxnSpPr>
          <p:nvPr/>
        </p:nvCxnSpPr>
        <p:spPr>
          <a:xfrm>
            <a:off x="5289550" y="4381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E9C5820A-3FFA-714E-8E7E-3FAC97FC9CCC}"/>
              </a:ext>
            </a:extLst>
          </p:cNvPr>
          <p:cNvCxnSpPr>
            <a:cxnSpLocks/>
          </p:cNvCxnSpPr>
          <p:nvPr/>
        </p:nvCxnSpPr>
        <p:spPr>
          <a:xfrm>
            <a:off x="5314950" y="5270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FE17289C-1209-1749-A5DF-705E47BB7AB0}"/>
              </a:ext>
            </a:extLst>
          </p:cNvPr>
          <p:cNvCxnSpPr>
            <a:cxnSpLocks/>
          </p:cNvCxnSpPr>
          <p:nvPr/>
        </p:nvCxnSpPr>
        <p:spPr>
          <a:xfrm>
            <a:off x="5372100" y="5969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3A364678-6F80-EC40-A81B-7677A73FF52C}"/>
              </a:ext>
            </a:extLst>
          </p:cNvPr>
          <p:cNvCxnSpPr>
            <a:cxnSpLocks/>
          </p:cNvCxnSpPr>
          <p:nvPr/>
        </p:nvCxnSpPr>
        <p:spPr>
          <a:xfrm flipH="1">
            <a:off x="5480050" y="6223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BBE36AD3-8FD2-1E43-B8C7-7F336F126041}"/>
              </a:ext>
            </a:extLst>
          </p:cNvPr>
          <p:cNvCxnSpPr>
            <a:cxnSpLocks/>
          </p:cNvCxnSpPr>
          <p:nvPr/>
        </p:nvCxnSpPr>
        <p:spPr>
          <a:xfrm flipH="1">
            <a:off x="5416550" y="5397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426907D-36ED-6046-B28F-EA41B1DA1166}"/>
              </a:ext>
            </a:extLst>
          </p:cNvPr>
          <p:cNvCxnSpPr>
            <a:cxnSpLocks/>
          </p:cNvCxnSpPr>
          <p:nvPr/>
        </p:nvCxnSpPr>
        <p:spPr>
          <a:xfrm flipH="1">
            <a:off x="5524500" y="5651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673861FC-62A1-D049-862C-A637E2730BAF}"/>
              </a:ext>
            </a:extLst>
          </p:cNvPr>
          <p:cNvCxnSpPr>
            <a:cxnSpLocks/>
          </p:cNvCxnSpPr>
          <p:nvPr/>
        </p:nvCxnSpPr>
        <p:spPr>
          <a:xfrm flipH="1">
            <a:off x="5448300" y="5588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56B9CB30-4A2F-284B-B0C7-88054FDF4ACA}"/>
              </a:ext>
            </a:extLst>
          </p:cNvPr>
          <p:cNvCxnSpPr>
            <a:cxnSpLocks/>
          </p:cNvCxnSpPr>
          <p:nvPr/>
        </p:nvCxnSpPr>
        <p:spPr>
          <a:xfrm>
            <a:off x="5416550" y="6667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3849DD1F-020E-4749-BF97-3A82416B6DB6}"/>
              </a:ext>
            </a:extLst>
          </p:cNvPr>
          <p:cNvCxnSpPr>
            <a:cxnSpLocks/>
          </p:cNvCxnSpPr>
          <p:nvPr/>
        </p:nvCxnSpPr>
        <p:spPr>
          <a:xfrm>
            <a:off x="5441950" y="7302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F731C600-C58C-2144-9510-2BB1E977A143}"/>
              </a:ext>
            </a:extLst>
          </p:cNvPr>
          <p:cNvCxnSpPr>
            <a:cxnSpLocks/>
          </p:cNvCxnSpPr>
          <p:nvPr/>
        </p:nvCxnSpPr>
        <p:spPr>
          <a:xfrm>
            <a:off x="5416550" y="6286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8F73F92F-B057-5E41-A6E7-5C2D3B33B21F}"/>
              </a:ext>
            </a:extLst>
          </p:cNvPr>
          <p:cNvCxnSpPr>
            <a:cxnSpLocks/>
          </p:cNvCxnSpPr>
          <p:nvPr/>
        </p:nvCxnSpPr>
        <p:spPr>
          <a:xfrm flipH="1">
            <a:off x="5372100" y="5397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9C0FAB95-4178-D944-A164-8D14F7631CB1}"/>
              </a:ext>
            </a:extLst>
          </p:cNvPr>
          <p:cNvCxnSpPr>
            <a:cxnSpLocks/>
          </p:cNvCxnSpPr>
          <p:nvPr/>
        </p:nvCxnSpPr>
        <p:spPr>
          <a:xfrm flipH="1">
            <a:off x="5530850" y="5270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6B347DEB-09C1-1341-9C7E-3526FBCEB7C4}"/>
              </a:ext>
            </a:extLst>
          </p:cNvPr>
          <p:cNvCxnSpPr>
            <a:cxnSpLocks/>
          </p:cNvCxnSpPr>
          <p:nvPr/>
        </p:nvCxnSpPr>
        <p:spPr>
          <a:xfrm flipH="1">
            <a:off x="5511800" y="5270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FB021D1A-2B07-FF43-B318-483E00C51D7E}"/>
              </a:ext>
            </a:extLst>
          </p:cNvPr>
          <p:cNvCxnSpPr>
            <a:cxnSpLocks/>
          </p:cNvCxnSpPr>
          <p:nvPr/>
        </p:nvCxnSpPr>
        <p:spPr>
          <a:xfrm flipH="1">
            <a:off x="5448300" y="7937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6CF84FE1-6D44-1C44-A010-81382E4F6738}"/>
              </a:ext>
            </a:extLst>
          </p:cNvPr>
          <p:cNvCxnSpPr>
            <a:cxnSpLocks/>
          </p:cNvCxnSpPr>
          <p:nvPr/>
        </p:nvCxnSpPr>
        <p:spPr>
          <a:xfrm>
            <a:off x="5518150" y="431800"/>
            <a:ext cx="0" cy="17780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720658A1-D405-7146-BD0B-95A15AF5CC76}"/>
              </a:ext>
            </a:extLst>
          </p:cNvPr>
          <p:cNvCxnSpPr>
            <a:cxnSpLocks/>
          </p:cNvCxnSpPr>
          <p:nvPr/>
        </p:nvCxnSpPr>
        <p:spPr>
          <a:xfrm>
            <a:off x="5397500" y="425450"/>
            <a:ext cx="0" cy="17780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67DED271-359B-874F-89E6-4059C4151BF5}"/>
              </a:ext>
            </a:extLst>
          </p:cNvPr>
          <p:cNvCxnSpPr>
            <a:cxnSpLocks/>
          </p:cNvCxnSpPr>
          <p:nvPr/>
        </p:nvCxnSpPr>
        <p:spPr>
          <a:xfrm>
            <a:off x="5467350" y="565150"/>
            <a:ext cx="0" cy="17780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Delay 142">
            <a:extLst>
              <a:ext uri="{FF2B5EF4-FFF2-40B4-BE49-F238E27FC236}">
                <a16:creationId xmlns:a16="http://schemas.microsoft.com/office/drawing/2014/main" id="{D9E45613-206D-824D-B623-513988DEC4C0}"/>
              </a:ext>
            </a:extLst>
          </p:cNvPr>
          <p:cNvSpPr/>
          <p:nvPr/>
        </p:nvSpPr>
        <p:spPr>
          <a:xfrm rot="5400000">
            <a:off x="5255239" y="337251"/>
            <a:ext cx="73457" cy="191156"/>
          </a:xfrm>
          <a:prstGeom prst="flowChartDela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A0EE2C61-6064-3544-B737-3BC6C7E2C88D}"/>
              </a:ext>
            </a:extLst>
          </p:cNvPr>
          <p:cNvCxnSpPr>
            <a:cxnSpLocks/>
          </p:cNvCxnSpPr>
          <p:nvPr/>
        </p:nvCxnSpPr>
        <p:spPr>
          <a:xfrm>
            <a:off x="1080326" y="471307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A40FBF9C-99FF-454C-91AF-3A7F10E88614}"/>
              </a:ext>
            </a:extLst>
          </p:cNvPr>
          <p:cNvCxnSpPr>
            <a:cxnSpLocks/>
          </p:cNvCxnSpPr>
          <p:nvPr/>
        </p:nvCxnSpPr>
        <p:spPr>
          <a:xfrm>
            <a:off x="1104282" y="471307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CD8E97EB-E7C9-9345-93FD-47A57D560995}"/>
              </a:ext>
            </a:extLst>
          </p:cNvPr>
          <p:cNvCxnSpPr>
            <a:cxnSpLocks/>
          </p:cNvCxnSpPr>
          <p:nvPr/>
        </p:nvCxnSpPr>
        <p:spPr>
          <a:xfrm>
            <a:off x="1102805" y="465642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5E76FAF3-FD21-964C-B01F-2E1E1CDAD092}"/>
              </a:ext>
            </a:extLst>
          </p:cNvPr>
          <p:cNvCxnSpPr>
            <a:cxnSpLocks/>
          </p:cNvCxnSpPr>
          <p:nvPr/>
        </p:nvCxnSpPr>
        <p:spPr>
          <a:xfrm flipH="1">
            <a:off x="1161328" y="5207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D88A8D36-F6EC-074A-A417-755E5F9CA1CC}"/>
              </a:ext>
            </a:extLst>
          </p:cNvPr>
          <p:cNvCxnSpPr>
            <a:cxnSpLocks/>
          </p:cNvCxnSpPr>
          <p:nvPr/>
        </p:nvCxnSpPr>
        <p:spPr>
          <a:xfrm flipH="1">
            <a:off x="1142382" y="528457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BD707DAA-240C-EF43-A478-BCE9DD778854}"/>
              </a:ext>
            </a:extLst>
          </p:cNvPr>
          <p:cNvCxnSpPr>
            <a:cxnSpLocks/>
          </p:cNvCxnSpPr>
          <p:nvPr/>
        </p:nvCxnSpPr>
        <p:spPr>
          <a:xfrm flipH="1">
            <a:off x="1207151" y="4635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3BD06FAA-58ED-E84E-96DF-C77E065DB74E}"/>
              </a:ext>
            </a:extLst>
          </p:cNvPr>
          <p:cNvCxnSpPr>
            <a:cxnSpLocks/>
          </p:cNvCxnSpPr>
          <p:nvPr/>
        </p:nvCxnSpPr>
        <p:spPr>
          <a:xfrm flipH="1">
            <a:off x="1194451" y="4699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06F985FA-B5A9-0343-9372-D4C35E640045}"/>
              </a:ext>
            </a:extLst>
          </p:cNvPr>
          <p:cNvCxnSpPr>
            <a:cxnSpLocks/>
          </p:cNvCxnSpPr>
          <p:nvPr/>
        </p:nvCxnSpPr>
        <p:spPr>
          <a:xfrm>
            <a:off x="1155082" y="623707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1A6D17D3-C24E-9140-91C5-4B7DA691C1C2}"/>
              </a:ext>
            </a:extLst>
          </p:cNvPr>
          <p:cNvCxnSpPr>
            <a:cxnSpLocks/>
          </p:cNvCxnSpPr>
          <p:nvPr/>
        </p:nvCxnSpPr>
        <p:spPr>
          <a:xfrm>
            <a:off x="1123228" y="6286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3593D014-6EE8-C24F-9138-83C3AA3D0EDB}"/>
              </a:ext>
            </a:extLst>
          </p:cNvPr>
          <p:cNvCxnSpPr>
            <a:cxnSpLocks/>
          </p:cNvCxnSpPr>
          <p:nvPr/>
        </p:nvCxnSpPr>
        <p:spPr>
          <a:xfrm>
            <a:off x="1143000" y="6477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3C671948-7559-F442-AE56-81E5591ACAD4}"/>
              </a:ext>
            </a:extLst>
          </p:cNvPr>
          <p:cNvCxnSpPr>
            <a:cxnSpLocks/>
          </p:cNvCxnSpPr>
          <p:nvPr/>
        </p:nvCxnSpPr>
        <p:spPr>
          <a:xfrm flipH="1">
            <a:off x="1153535" y="5778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95780C50-388E-A948-B093-A9B3AEBC41B9}"/>
              </a:ext>
            </a:extLst>
          </p:cNvPr>
          <p:cNvCxnSpPr>
            <a:cxnSpLocks/>
          </p:cNvCxnSpPr>
          <p:nvPr/>
        </p:nvCxnSpPr>
        <p:spPr>
          <a:xfrm flipH="1">
            <a:off x="1155700" y="6858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0034EEAE-1422-774B-9B47-9A8D11BE21BA}"/>
              </a:ext>
            </a:extLst>
          </p:cNvPr>
          <p:cNvCxnSpPr>
            <a:cxnSpLocks/>
          </p:cNvCxnSpPr>
          <p:nvPr/>
        </p:nvCxnSpPr>
        <p:spPr>
          <a:xfrm flipH="1">
            <a:off x="1149350" y="6350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27AAC71B-2C4C-194C-AE51-55BDA90B769C}"/>
              </a:ext>
            </a:extLst>
          </p:cNvPr>
          <p:cNvCxnSpPr>
            <a:cxnSpLocks/>
          </p:cNvCxnSpPr>
          <p:nvPr/>
        </p:nvCxnSpPr>
        <p:spPr>
          <a:xfrm flipH="1">
            <a:off x="1149350" y="6921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E1CD5051-10F8-8346-8B96-8E14A02F4099}"/>
              </a:ext>
            </a:extLst>
          </p:cNvPr>
          <p:cNvCxnSpPr>
            <a:cxnSpLocks/>
          </p:cNvCxnSpPr>
          <p:nvPr/>
        </p:nvCxnSpPr>
        <p:spPr>
          <a:xfrm>
            <a:off x="1123332" y="496707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633A7E6F-0BA4-E743-9A3D-42D85700BEFF}"/>
              </a:ext>
            </a:extLst>
          </p:cNvPr>
          <p:cNvCxnSpPr>
            <a:cxnSpLocks/>
          </p:cNvCxnSpPr>
          <p:nvPr/>
        </p:nvCxnSpPr>
        <p:spPr>
          <a:xfrm>
            <a:off x="1099272" y="5207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4CFAF307-EA98-9242-BE20-7D52B832C4B7}"/>
              </a:ext>
            </a:extLst>
          </p:cNvPr>
          <p:cNvCxnSpPr>
            <a:cxnSpLocks/>
          </p:cNvCxnSpPr>
          <p:nvPr/>
        </p:nvCxnSpPr>
        <p:spPr>
          <a:xfrm>
            <a:off x="1116878" y="482600"/>
            <a:ext cx="0" cy="17780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2AAA28B4-C24F-8A4C-8E39-D802BFED517C}"/>
              </a:ext>
            </a:extLst>
          </p:cNvPr>
          <p:cNvCxnSpPr>
            <a:cxnSpLocks/>
          </p:cNvCxnSpPr>
          <p:nvPr/>
        </p:nvCxnSpPr>
        <p:spPr>
          <a:xfrm flipH="1">
            <a:off x="1142278" y="4699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381A2969-0B28-5B42-99AD-A38588A2DAAD}"/>
              </a:ext>
            </a:extLst>
          </p:cNvPr>
          <p:cNvCxnSpPr>
            <a:cxnSpLocks/>
          </p:cNvCxnSpPr>
          <p:nvPr/>
        </p:nvCxnSpPr>
        <p:spPr>
          <a:xfrm flipH="1">
            <a:off x="1085232" y="471307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8F932047-D62A-514D-94C8-38A0316D3DAF}"/>
              </a:ext>
            </a:extLst>
          </p:cNvPr>
          <p:cNvCxnSpPr>
            <a:cxnSpLocks/>
          </p:cNvCxnSpPr>
          <p:nvPr/>
        </p:nvCxnSpPr>
        <p:spPr>
          <a:xfrm flipH="1">
            <a:off x="1224828" y="4445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6C689804-3A6B-404E-958B-467965BEC672}"/>
              </a:ext>
            </a:extLst>
          </p:cNvPr>
          <p:cNvCxnSpPr>
            <a:cxnSpLocks/>
          </p:cNvCxnSpPr>
          <p:nvPr/>
        </p:nvCxnSpPr>
        <p:spPr>
          <a:xfrm flipH="1">
            <a:off x="1110528" y="5080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566158E0-465E-194A-BFD4-07C8C30F0EF1}"/>
              </a:ext>
            </a:extLst>
          </p:cNvPr>
          <p:cNvCxnSpPr>
            <a:cxnSpLocks/>
          </p:cNvCxnSpPr>
          <p:nvPr/>
        </p:nvCxnSpPr>
        <p:spPr>
          <a:xfrm>
            <a:off x="1136032" y="477657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B1D4C2A1-EA3C-BC43-98F3-9502E7470C9D}"/>
              </a:ext>
            </a:extLst>
          </p:cNvPr>
          <p:cNvCxnSpPr>
            <a:cxnSpLocks/>
          </p:cNvCxnSpPr>
          <p:nvPr/>
        </p:nvCxnSpPr>
        <p:spPr>
          <a:xfrm>
            <a:off x="1104178" y="452942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708C2E84-46C8-2543-993E-C9B1E1D7A7FA}"/>
              </a:ext>
            </a:extLst>
          </p:cNvPr>
          <p:cNvCxnSpPr>
            <a:cxnSpLocks/>
          </p:cNvCxnSpPr>
          <p:nvPr/>
        </p:nvCxnSpPr>
        <p:spPr>
          <a:xfrm>
            <a:off x="1186728" y="5016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A0F9CC83-A732-214F-AD23-D1E9C891C72E}"/>
              </a:ext>
            </a:extLst>
          </p:cNvPr>
          <p:cNvCxnSpPr>
            <a:cxnSpLocks/>
          </p:cNvCxnSpPr>
          <p:nvPr/>
        </p:nvCxnSpPr>
        <p:spPr>
          <a:xfrm flipH="1">
            <a:off x="1174028" y="4318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A09CBF49-6B3A-4B4D-9D7B-642C59023803}"/>
              </a:ext>
            </a:extLst>
          </p:cNvPr>
          <p:cNvCxnSpPr>
            <a:cxnSpLocks/>
          </p:cNvCxnSpPr>
          <p:nvPr/>
        </p:nvCxnSpPr>
        <p:spPr>
          <a:xfrm flipH="1">
            <a:off x="1142278" y="5397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3F6C1CB6-8CB3-9846-B281-C9DCAD0AB890}"/>
              </a:ext>
            </a:extLst>
          </p:cNvPr>
          <p:cNvCxnSpPr>
            <a:cxnSpLocks/>
          </p:cNvCxnSpPr>
          <p:nvPr/>
        </p:nvCxnSpPr>
        <p:spPr>
          <a:xfrm flipH="1">
            <a:off x="1110528" y="5461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64F47DC7-9761-4346-8467-10F01048860C}"/>
              </a:ext>
            </a:extLst>
          </p:cNvPr>
          <p:cNvCxnSpPr>
            <a:cxnSpLocks/>
          </p:cNvCxnSpPr>
          <p:nvPr/>
        </p:nvCxnSpPr>
        <p:spPr>
          <a:xfrm>
            <a:off x="1091582" y="458607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553CF64C-58DE-B94E-A8AD-F70CB91CAC38}"/>
              </a:ext>
            </a:extLst>
          </p:cNvPr>
          <p:cNvCxnSpPr>
            <a:cxnSpLocks/>
          </p:cNvCxnSpPr>
          <p:nvPr/>
        </p:nvCxnSpPr>
        <p:spPr>
          <a:xfrm>
            <a:off x="1116982" y="547507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78B37533-73B2-7A45-81BA-41189F45420C}"/>
              </a:ext>
            </a:extLst>
          </p:cNvPr>
          <p:cNvCxnSpPr>
            <a:cxnSpLocks/>
          </p:cNvCxnSpPr>
          <p:nvPr/>
        </p:nvCxnSpPr>
        <p:spPr>
          <a:xfrm flipH="1">
            <a:off x="1168400" y="6477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A12EB475-1701-8145-BAAD-DC3C89BCAB51}"/>
              </a:ext>
            </a:extLst>
          </p:cNvPr>
          <p:cNvCxnSpPr>
            <a:cxnSpLocks/>
          </p:cNvCxnSpPr>
          <p:nvPr/>
        </p:nvCxnSpPr>
        <p:spPr>
          <a:xfrm flipH="1">
            <a:off x="1114785" y="5651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FE2CD788-E70A-4B45-B736-F6E6E2DFC8D4}"/>
              </a:ext>
            </a:extLst>
          </p:cNvPr>
          <p:cNvCxnSpPr>
            <a:cxnSpLocks/>
          </p:cNvCxnSpPr>
          <p:nvPr/>
        </p:nvCxnSpPr>
        <p:spPr>
          <a:xfrm flipH="1">
            <a:off x="1153535" y="5905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39A43B11-6289-7C4F-8D2D-A99E7384BA64}"/>
              </a:ext>
            </a:extLst>
          </p:cNvPr>
          <p:cNvCxnSpPr>
            <a:cxnSpLocks/>
          </p:cNvCxnSpPr>
          <p:nvPr/>
        </p:nvCxnSpPr>
        <p:spPr>
          <a:xfrm flipH="1">
            <a:off x="1116878" y="5842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AF2B1287-D79D-7A4B-B84D-24DFDB16C618}"/>
              </a:ext>
            </a:extLst>
          </p:cNvPr>
          <p:cNvCxnSpPr>
            <a:cxnSpLocks/>
          </p:cNvCxnSpPr>
          <p:nvPr/>
        </p:nvCxnSpPr>
        <p:spPr>
          <a:xfrm>
            <a:off x="1130300" y="7556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ACDB505F-F411-D949-9051-67EE09F8CA11}"/>
              </a:ext>
            </a:extLst>
          </p:cNvPr>
          <p:cNvCxnSpPr>
            <a:cxnSpLocks/>
          </p:cNvCxnSpPr>
          <p:nvPr/>
        </p:nvCxnSpPr>
        <p:spPr>
          <a:xfrm>
            <a:off x="1134557" y="6540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0CBEE078-79CF-594A-B4A7-939F1996F226}"/>
              </a:ext>
            </a:extLst>
          </p:cNvPr>
          <p:cNvCxnSpPr>
            <a:cxnSpLocks/>
          </p:cNvCxnSpPr>
          <p:nvPr/>
        </p:nvCxnSpPr>
        <p:spPr>
          <a:xfrm flipH="1">
            <a:off x="1159885" y="5524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2E2E2712-865B-B345-9D41-DA5B07A588B4}"/>
              </a:ext>
            </a:extLst>
          </p:cNvPr>
          <p:cNvCxnSpPr>
            <a:cxnSpLocks/>
          </p:cNvCxnSpPr>
          <p:nvPr/>
        </p:nvCxnSpPr>
        <p:spPr>
          <a:xfrm flipH="1">
            <a:off x="1140835" y="5524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E2A9429E-7976-B144-B561-EA5F69E96CAA}"/>
              </a:ext>
            </a:extLst>
          </p:cNvPr>
          <p:cNvCxnSpPr>
            <a:cxnSpLocks/>
          </p:cNvCxnSpPr>
          <p:nvPr/>
        </p:nvCxnSpPr>
        <p:spPr>
          <a:xfrm flipH="1">
            <a:off x="1136650" y="8191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E08EC75C-11A9-BA4F-B7F4-DFAD4F98199F}"/>
              </a:ext>
            </a:extLst>
          </p:cNvPr>
          <p:cNvCxnSpPr>
            <a:cxnSpLocks/>
          </p:cNvCxnSpPr>
          <p:nvPr/>
        </p:nvCxnSpPr>
        <p:spPr>
          <a:xfrm>
            <a:off x="1186728" y="457200"/>
            <a:ext cx="0" cy="17780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4F76F4EA-CD2E-4C43-A762-882E4991199B}"/>
              </a:ext>
            </a:extLst>
          </p:cNvPr>
          <p:cNvCxnSpPr>
            <a:cxnSpLocks/>
          </p:cNvCxnSpPr>
          <p:nvPr/>
        </p:nvCxnSpPr>
        <p:spPr>
          <a:xfrm>
            <a:off x="1199532" y="445907"/>
            <a:ext cx="0" cy="17780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CA724DAF-87AF-6248-990E-D7080B827E03}"/>
              </a:ext>
            </a:extLst>
          </p:cNvPr>
          <p:cNvCxnSpPr>
            <a:cxnSpLocks/>
          </p:cNvCxnSpPr>
          <p:nvPr/>
        </p:nvCxnSpPr>
        <p:spPr>
          <a:xfrm>
            <a:off x="1155700" y="590550"/>
            <a:ext cx="0" cy="17780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2561177E-4C92-FD49-8469-2687B660D51A}"/>
              </a:ext>
            </a:extLst>
          </p:cNvPr>
          <p:cNvCxnSpPr>
            <a:cxnSpLocks/>
          </p:cNvCxnSpPr>
          <p:nvPr/>
        </p:nvCxnSpPr>
        <p:spPr>
          <a:xfrm>
            <a:off x="1102912" y="464957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E585C351-051F-D844-9C35-BB02FB10E7F6}"/>
              </a:ext>
            </a:extLst>
          </p:cNvPr>
          <p:cNvCxnSpPr>
            <a:cxnSpLocks/>
          </p:cNvCxnSpPr>
          <p:nvPr/>
        </p:nvCxnSpPr>
        <p:spPr>
          <a:xfrm>
            <a:off x="1116982" y="464957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C5C46367-E185-F848-84CC-0A26DFFA0866}"/>
              </a:ext>
            </a:extLst>
          </p:cNvPr>
          <p:cNvCxnSpPr>
            <a:cxnSpLocks/>
          </p:cNvCxnSpPr>
          <p:nvPr/>
        </p:nvCxnSpPr>
        <p:spPr>
          <a:xfrm>
            <a:off x="1105620" y="459292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DA2B69A3-8749-1644-8BD8-3F042B14F11E}"/>
              </a:ext>
            </a:extLst>
          </p:cNvPr>
          <p:cNvCxnSpPr>
            <a:cxnSpLocks/>
          </p:cNvCxnSpPr>
          <p:nvPr/>
        </p:nvCxnSpPr>
        <p:spPr>
          <a:xfrm flipH="1">
            <a:off x="1174028" y="5143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89D2638-BC53-8048-9A8A-D1896593FFE4}"/>
              </a:ext>
            </a:extLst>
          </p:cNvPr>
          <p:cNvCxnSpPr>
            <a:cxnSpLocks/>
          </p:cNvCxnSpPr>
          <p:nvPr/>
        </p:nvCxnSpPr>
        <p:spPr>
          <a:xfrm flipH="1">
            <a:off x="1155082" y="522107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45C42774-AA5A-A747-BE48-A198DA5B2643}"/>
              </a:ext>
            </a:extLst>
          </p:cNvPr>
          <p:cNvCxnSpPr>
            <a:cxnSpLocks/>
          </p:cNvCxnSpPr>
          <p:nvPr/>
        </p:nvCxnSpPr>
        <p:spPr>
          <a:xfrm flipH="1">
            <a:off x="1219851" y="4572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53B295CA-078F-CB4F-9ADE-1DBB1394FD31}"/>
              </a:ext>
            </a:extLst>
          </p:cNvPr>
          <p:cNvCxnSpPr>
            <a:cxnSpLocks/>
          </p:cNvCxnSpPr>
          <p:nvPr/>
        </p:nvCxnSpPr>
        <p:spPr>
          <a:xfrm flipH="1">
            <a:off x="1207151" y="4635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AEB9ED1B-A292-2744-8C0E-8BC0216436BC}"/>
              </a:ext>
            </a:extLst>
          </p:cNvPr>
          <p:cNvCxnSpPr>
            <a:cxnSpLocks/>
          </p:cNvCxnSpPr>
          <p:nvPr/>
        </p:nvCxnSpPr>
        <p:spPr>
          <a:xfrm>
            <a:off x="1135928" y="6223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36EF5D84-6106-8347-B168-2A7F62CA4895}"/>
              </a:ext>
            </a:extLst>
          </p:cNvPr>
          <p:cNvCxnSpPr>
            <a:cxnSpLocks/>
          </p:cNvCxnSpPr>
          <p:nvPr/>
        </p:nvCxnSpPr>
        <p:spPr>
          <a:xfrm>
            <a:off x="1155700" y="6413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5B3272B1-1F7A-5C4B-BBB6-52E0738CE2A9}"/>
              </a:ext>
            </a:extLst>
          </p:cNvPr>
          <p:cNvCxnSpPr>
            <a:cxnSpLocks/>
          </p:cNvCxnSpPr>
          <p:nvPr/>
        </p:nvCxnSpPr>
        <p:spPr>
          <a:xfrm flipH="1">
            <a:off x="1166235" y="5715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BCF9083A-D488-4641-B830-74586476BAFB}"/>
              </a:ext>
            </a:extLst>
          </p:cNvPr>
          <p:cNvCxnSpPr>
            <a:cxnSpLocks/>
          </p:cNvCxnSpPr>
          <p:nvPr/>
        </p:nvCxnSpPr>
        <p:spPr>
          <a:xfrm flipH="1">
            <a:off x="1168400" y="6794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01577F53-834E-2340-A843-5FF77743F58C}"/>
              </a:ext>
            </a:extLst>
          </p:cNvPr>
          <p:cNvCxnSpPr>
            <a:cxnSpLocks/>
          </p:cNvCxnSpPr>
          <p:nvPr/>
        </p:nvCxnSpPr>
        <p:spPr>
          <a:xfrm flipH="1">
            <a:off x="1162050" y="6286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B2FBA78D-ED86-834C-BE44-2F15373507C5}"/>
              </a:ext>
            </a:extLst>
          </p:cNvPr>
          <p:cNvCxnSpPr>
            <a:cxnSpLocks/>
          </p:cNvCxnSpPr>
          <p:nvPr/>
        </p:nvCxnSpPr>
        <p:spPr>
          <a:xfrm flipH="1">
            <a:off x="1162050" y="6858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62ACAFF1-E6B7-8E48-B7A6-5A45FB093D72}"/>
              </a:ext>
            </a:extLst>
          </p:cNvPr>
          <p:cNvCxnSpPr>
            <a:cxnSpLocks/>
          </p:cNvCxnSpPr>
          <p:nvPr/>
        </p:nvCxnSpPr>
        <p:spPr>
          <a:xfrm>
            <a:off x="1136032" y="490357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7CC1D25B-E385-C640-8C79-68AAD9EB3F1E}"/>
              </a:ext>
            </a:extLst>
          </p:cNvPr>
          <p:cNvCxnSpPr>
            <a:cxnSpLocks/>
          </p:cNvCxnSpPr>
          <p:nvPr/>
        </p:nvCxnSpPr>
        <p:spPr>
          <a:xfrm>
            <a:off x="1097143" y="5143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74E5B466-4B6D-994F-B60F-8DA857B92C7E}"/>
              </a:ext>
            </a:extLst>
          </p:cNvPr>
          <p:cNvCxnSpPr>
            <a:cxnSpLocks/>
          </p:cNvCxnSpPr>
          <p:nvPr/>
        </p:nvCxnSpPr>
        <p:spPr>
          <a:xfrm>
            <a:off x="1129578" y="476250"/>
            <a:ext cx="0" cy="17780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9C0C62B5-4052-C44C-A3F3-B3CC6E40A2AC}"/>
              </a:ext>
            </a:extLst>
          </p:cNvPr>
          <p:cNvCxnSpPr>
            <a:cxnSpLocks/>
          </p:cNvCxnSpPr>
          <p:nvPr/>
        </p:nvCxnSpPr>
        <p:spPr>
          <a:xfrm flipH="1">
            <a:off x="1154978" y="4635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95BC3854-A951-5549-BB7B-F3BAB34FD70C}"/>
              </a:ext>
            </a:extLst>
          </p:cNvPr>
          <p:cNvCxnSpPr>
            <a:cxnSpLocks/>
          </p:cNvCxnSpPr>
          <p:nvPr/>
        </p:nvCxnSpPr>
        <p:spPr>
          <a:xfrm flipH="1">
            <a:off x="1097932" y="464957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459091DC-BC2E-5E44-B726-4B3164E22400}"/>
              </a:ext>
            </a:extLst>
          </p:cNvPr>
          <p:cNvCxnSpPr>
            <a:cxnSpLocks/>
          </p:cNvCxnSpPr>
          <p:nvPr/>
        </p:nvCxnSpPr>
        <p:spPr>
          <a:xfrm flipH="1">
            <a:off x="1188101" y="4381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6CA495C6-63A1-EC4E-B172-D8BD99F67278}"/>
              </a:ext>
            </a:extLst>
          </p:cNvPr>
          <p:cNvCxnSpPr>
            <a:cxnSpLocks/>
          </p:cNvCxnSpPr>
          <p:nvPr/>
        </p:nvCxnSpPr>
        <p:spPr>
          <a:xfrm flipH="1">
            <a:off x="1123228" y="5016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A041E81B-4985-DA49-B5E6-46A393632E59}"/>
              </a:ext>
            </a:extLst>
          </p:cNvPr>
          <p:cNvCxnSpPr>
            <a:cxnSpLocks/>
          </p:cNvCxnSpPr>
          <p:nvPr/>
        </p:nvCxnSpPr>
        <p:spPr>
          <a:xfrm>
            <a:off x="1148732" y="471307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BB001100-F188-5C40-BF76-61CB338F2784}"/>
              </a:ext>
            </a:extLst>
          </p:cNvPr>
          <p:cNvCxnSpPr>
            <a:cxnSpLocks/>
          </p:cNvCxnSpPr>
          <p:nvPr/>
        </p:nvCxnSpPr>
        <p:spPr>
          <a:xfrm>
            <a:off x="1116878" y="4762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59C76D7D-4D4E-FA4E-B931-137D7CFC2E00}"/>
              </a:ext>
            </a:extLst>
          </p:cNvPr>
          <p:cNvCxnSpPr>
            <a:cxnSpLocks/>
          </p:cNvCxnSpPr>
          <p:nvPr/>
        </p:nvCxnSpPr>
        <p:spPr>
          <a:xfrm>
            <a:off x="1199428" y="4953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BCF037C0-A39B-7F44-879C-4C9A9858D89D}"/>
              </a:ext>
            </a:extLst>
          </p:cNvPr>
          <p:cNvCxnSpPr>
            <a:cxnSpLocks/>
          </p:cNvCxnSpPr>
          <p:nvPr/>
        </p:nvCxnSpPr>
        <p:spPr>
          <a:xfrm flipH="1">
            <a:off x="1186728" y="4254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6B76CA36-F13B-B14E-AE2B-8E882DC98AAE}"/>
              </a:ext>
            </a:extLst>
          </p:cNvPr>
          <p:cNvCxnSpPr>
            <a:cxnSpLocks/>
          </p:cNvCxnSpPr>
          <p:nvPr/>
        </p:nvCxnSpPr>
        <p:spPr>
          <a:xfrm flipH="1">
            <a:off x="1154978" y="5334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8AACD3B6-00E2-3D4A-8110-9D2EB3091D3C}"/>
              </a:ext>
            </a:extLst>
          </p:cNvPr>
          <p:cNvCxnSpPr>
            <a:cxnSpLocks/>
          </p:cNvCxnSpPr>
          <p:nvPr/>
        </p:nvCxnSpPr>
        <p:spPr>
          <a:xfrm flipH="1">
            <a:off x="1123228" y="5397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6A191E60-B272-A644-AD11-4BD5EEBA992F}"/>
              </a:ext>
            </a:extLst>
          </p:cNvPr>
          <p:cNvCxnSpPr>
            <a:cxnSpLocks/>
          </p:cNvCxnSpPr>
          <p:nvPr/>
        </p:nvCxnSpPr>
        <p:spPr>
          <a:xfrm>
            <a:off x="1104282" y="452257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40E2544D-6E16-CB41-8BE0-02A6DD6DD36A}"/>
              </a:ext>
            </a:extLst>
          </p:cNvPr>
          <p:cNvCxnSpPr>
            <a:cxnSpLocks/>
          </p:cNvCxnSpPr>
          <p:nvPr/>
        </p:nvCxnSpPr>
        <p:spPr>
          <a:xfrm>
            <a:off x="1129682" y="541157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648C9AC7-BDAC-1847-A899-EC3E3131D34E}"/>
              </a:ext>
            </a:extLst>
          </p:cNvPr>
          <p:cNvCxnSpPr>
            <a:cxnSpLocks/>
          </p:cNvCxnSpPr>
          <p:nvPr/>
        </p:nvCxnSpPr>
        <p:spPr>
          <a:xfrm flipH="1">
            <a:off x="1181100" y="6413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BB311E10-736A-1748-8302-0361781AFEA9}"/>
              </a:ext>
            </a:extLst>
          </p:cNvPr>
          <p:cNvCxnSpPr>
            <a:cxnSpLocks/>
          </p:cNvCxnSpPr>
          <p:nvPr/>
        </p:nvCxnSpPr>
        <p:spPr>
          <a:xfrm flipH="1">
            <a:off x="1127485" y="5588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FDBB876E-EE34-3E46-968F-B44807B3DFA1}"/>
              </a:ext>
            </a:extLst>
          </p:cNvPr>
          <p:cNvCxnSpPr>
            <a:cxnSpLocks/>
          </p:cNvCxnSpPr>
          <p:nvPr/>
        </p:nvCxnSpPr>
        <p:spPr>
          <a:xfrm flipH="1">
            <a:off x="1166235" y="5842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FF0E9586-2103-FE47-BC11-A59A25974E12}"/>
              </a:ext>
            </a:extLst>
          </p:cNvPr>
          <p:cNvCxnSpPr>
            <a:cxnSpLocks/>
          </p:cNvCxnSpPr>
          <p:nvPr/>
        </p:nvCxnSpPr>
        <p:spPr>
          <a:xfrm flipH="1">
            <a:off x="1129578" y="5778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DCD31A48-5AE8-D040-BF7B-730479E5C110}"/>
              </a:ext>
            </a:extLst>
          </p:cNvPr>
          <p:cNvCxnSpPr>
            <a:cxnSpLocks/>
          </p:cNvCxnSpPr>
          <p:nvPr/>
        </p:nvCxnSpPr>
        <p:spPr>
          <a:xfrm>
            <a:off x="1143000" y="7493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1FFA6D96-F22E-AD44-85F9-F113B83FFAF1}"/>
              </a:ext>
            </a:extLst>
          </p:cNvPr>
          <p:cNvCxnSpPr>
            <a:cxnSpLocks/>
          </p:cNvCxnSpPr>
          <p:nvPr/>
        </p:nvCxnSpPr>
        <p:spPr>
          <a:xfrm>
            <a:off x="1147257" y="6477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949678D5-5004-A449-98D5-11DEDAE6FA9C}"/>
              </a:ext>
            </a:extLst>
          </p:cNvPr>
          <p:cNvCxnSpPr>
            <a:cxnSpLocks/>
          </p:cNvCxnSpPr>
          <p:nvPr/>
        </p:nvCxnSpPr>
        <p:spPr>
          <a:xfrm flipH="1">
            <a:off x="1182471" y="5461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415B6043-2724-BD44-9145-A87EBE7212F9}"/>
              </a:ext>
            </a:extLst>
          </p:cNvPr>
          <p:cNvCxnSpPr>
            <a:cxnSpLocks/>
          </p:cNvCxnSpPr>
          <p:nvPr/>
        </p:nvCxnSpPr>
        <p:spPr>
          <a:xfrm flipH="1">
            <a:off x="1193078" y="5461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58072C43-B318-D345-AA7F-EF53FE2BCF82}"/>
              </a:ext>
            </a:extLst>
          </p:cNvPr>
          <p:cNvCxnSpPr>
            <a:cxnSpLocks/>
          </p:cNvCxnSpPr>
          <p:nvPr/>
        </p:nvCxnSpPr>
        <p:spPr>
          <a:xfrm flipH="1">
            <a:off x="1149350" y="8128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CEFDDBFF-5040-3341-9442-8246E19325EA}"/>
              </a:ext>
            </a:extLst>
          </p:cNvPr>
          <p:cNvCxnSpPr>
            <a:cxnSpLocks/>
          </p:cNvCxnSpPr>
          <p:nvPr/>
        </p:nvCxnSpPr>
        <p:spPr>
          <a:xfrm>
            <a:off x="1199428" y="450850"/>
            <a:ext cx="0" cy="17780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FB3B49AA-DB34-E649-AC88-4CF2F0A14CB3}"/>
              </a:ext>
            </a:extLst>
          </p:cNvPr>
          <p:cNvCxnSpPr>
            <a:cxnSpLocks/>
          </p:cNvCxnSpPr>
          <p:nvPr/>
        </p:nvCxnSpPr>
        <p:spPr>
          <a:xfrm>
            <a:off x="1168400" y="584200"/>
            <a:ext cx="0" cy="17780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E1FF8D65-FCC2-B147-976E-905DBFD9DCEE}"/>
              </a:ext>
            </a:extLst>
          </p:cNvPr>
          <p:cNvCxnSpPr>
            <a:cxnSpLocks/>
          </p:cNvCxnSpPr>
          <p:nvPr/>
        </p:nvCxnSpPr>
        <p:spPr>
          <a:xfrm flipH="1">
            <a:off x="10369548" y="533980"/>
            <a:ext cx="215902" cy="668334"/>
          </a:xfrm>
          <a:prstGeom prst="line">
            <a:avLst/>
          </a:prstGeom>
          <a:ln w="190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47E447EF-E5DF-6040-8F0C-8F56955FDB8B}"/>
              </a:ext>
            </a:extLst>
          </p:cNvPr>
          <p:cNvCxnSpPr>
            <a:cxnSpLocks/>
            <a:endCxn id="69" idx="0"/>
          </p:cNvCxnSpPr>
          <p:nvPr/>
        </p:nvCxnSpPr>
        <p:spPr>
          <a:xfrm flipH="1">
            <a:off x="10369548" y="590550"/>
            <a:ext cx="184152" cy="642934"/>
          </a:xfrm>
          <a:prstGeom prst="line">
            <a:avLst/>
          </a:prstGeom>
          <a:ln w="190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C9621796-6D38-9843-A5C5-97961565E66B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10255250" y="565150"/>
            <a:ext cx="114298" cy="668334"/>
          </a:xfrm>
          <a:prstGeom prst="line">
            <a:avLst/>
          </a:prstGeom>
          <a:ln w="190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E9A3BD6F-5B82-5E40-9194-EB5CB89C46A9}"/>
              </a:ext>
            </a:extLst>
          </p:cNvPr>
          <p:cNvCxnSpPr>
            <a:cxnSpLocks/>
          </p:cNvCxnSpPr>
          <p:nvPr/>
        </p:nvCxnSpPr>
        <p:spPr>
          <a:xfrm>
            <a:off x="10243130" y="524745"/>
            <a:ext cx="114298" cy="668334"/>
          </a:xfrm>
          <a:prstGeom prst="line">
            <a:avLst/>
          </a:prstGeom>
          <a:ln w="190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642794B5-C1C3-9D42-A243-7C75732E44A8}"/>
              </a:ext>
            </a:extLst>
          </p:cNvPr>
          <p:cNvCxnSpPr>
            <a:cxnSpLocks/>
          </p:cNvCxnSpPr>
          <p:nvPr/>
        </p:nvCxnSpPr>
        <p:spPr>
          <a:xfrm>
            <a:off x="10312400" y="6223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1E90AA3C-C70B-8C42-A521-165186B26E84}"/>
              </a:ext>
            </a:extLst>
          </p:cNvPr>
          <p:cNvCxnSpPr>
            <a:cxnSpLocks/>
          </p:cNvCxnSpPr>
          <p:nvPr/>
        </p:nvCxnSpPr>
        <p:spPr>
          <a:xfrm flipH="1">
            <a:off x="10420350" y="6477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4E1517B2-8C67-464C-ABD8-110E8689DF29}"/>
              </a:ext>
            </a:extLst>
          </p:cNvPr>
          <p:cNvCxnSpPr>
            <a:cxnSpLocks/>
          </p:cNvCxnSpPr>
          <p:nvPr/>
        </p:nvCxnSpPr>
        <p:spPr>
          <a:xfrm flipH="1">
            <a:off x="10267950" y="6604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D0BF3B4F-3DFF-DF40-A629-D086EED33260}"/>
              </a:ext>
            </a:extLst>
          </p:cNvPr>
          <p:cNvCxnSpPr>
            <a:cxnSpLocks/>
          </p:cNvCxnSpPr>
          <p:nvPr/>
        </p:nvCxnSpPr>
        <p:spPr>
          <a:xfrm>
            <a:off x="10280650" y="7556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80648BE3-1560-924F-ABD3-9842C1FCFDCF}"/>
              </a:ext>
            </a:extLst>
          </p:cNvPr>
          <p:cNvCxnSpPr>
            <a:cxnSpLocks/>
          </p:cNvCxnSpPr>
          <p:nvPr/>
        </p:nvCxnSpPr>
        <p:spPr>
          <a:xfrm>
            <a:off x="10382250" y="7556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E9743937-109A-5D41-8370-E08E7268459A}"/>
              </a:ext>
            </a:extLst>
          </p:cNvPr>
          <p:cNvCxnSpPr>
            <a:cxnSpLocks/>
          </p:cNvCxnSpPr>
          <p:nvPr/>
        </p:nvCxnSpPr>
        <p:spPr>
          <a:xfrm>
            <a:off x="10382250" y="7747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5A7FA22A-9B03-A349-AB5E-96EC1B80F888}"/>
              </a:ext>
            </a:extLst>
          </p:cNvPr>
          <p:cNvCxnSpPr>
            <a:cxnSpLocks/>
          </p:cNvCxnSpPr>
          <p:nvPr/>
        </p:nvCxnSpPr>
        <p:spPr>
          <a:xfrm flipH="1">
            <a:off x="10452100" y="7048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1B3D6DA2-E99F-D641-9AD2-4A0478BF9FE3}"/>
              </a:ext>
            </a:extLst>
          </p:cNvPr>
          <p:cNvCxnSpPr>
            <a:cxnSpLocks/>
          </p:cNvCxnSpPr>
          <p:nvPr/>
        </p:nvCxnSpPr>
        <p:spPr>
          <a:xfrm flipH="1">
            <a:off x="10394950" y="8128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B7336090-C8AC-EA48-839D-FBA253FC708F}"/>
              </a:ext>
            </a:extLst>
          </p:cNvPr>
          <p:cNvCxnSpPr>
            <a:cxnSpLocks/>
          </p:cNvCxnSpPr>
          <p:nvPr/>
        </p:nvCxnSpPr>
        <p:spPr>
          <a:xfrm flipH="1">
            <a:off x="10388600" y="7620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6DE3FCF1-7655-3749-8CDE-9C98C7F530D4}"/>
              </a:ext>
            </a:extLst>
          </p:cNvPr>
          <p:cNvCxnSpPr>
            <a:cxnSpLocks/>
          </p:cNvCxnSpPr>
          <p:nvPr/>
        </p:nvCxnSpPr>
        <p:spPr>
          <a:xfrm flipH="1">
            <a:off x="10388600" y="8191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96E96B68-8CC0-8A4B-BBF2-1217990A45C9}"/>
              </a:ext>
            </a:extLst>
          </p:cNvPr>
          <p:cNvCxnSpPr>
            <a:cxnSpLocks/>
          </p:cNvCxnSpPr>
          <p:nvPr/>
        </p:nvCxnSpPr>
        <p:spPr>
          <a:xfrm>
            <a:off x="10318750" y="6477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1604119D-3F24-8841-913A-9128D50F6872}"/>
              </a:ext>
            </a:extLst>
          </p:cNvPr>
          <p:cNvCxnSpPr>
            <a:cxnSpLocks/>
          </p:cNvCxnSpPr>
          <p:nvPr/>
        </p:nvCxnSpPr>
        <p:spPr>
          <a:xfrm>
            <a:off x="10375900" y="609600"/>
            <a:ext cx="0" cy="17780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670D9841-09F8-5844-A38C-C182249B85ED}"/>
              </a:ext>
            </a:extLst>
          </p:cNvPr>
          <p:cNvCxnSpPr>
            <a:cxnSpLocks/>
          </p:cNvCxnSpPr>
          <p:nvPr/>
        </p:nvCxnSpPr>
        <p:spPr>
          <a:xfrm flipH="1">
            <a:off x="10401300" y="5969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114CAFF0-7C52-BC4A-890E-B4FDB9461A58}"/>
              </a:ext>
            </a:extLst>
          </p:cNvPr>
          <p:cNvCxnSpPr>
            <a:cxnSpLocks/>
          </p:cNvCxnSpPr>
          <p:nvPr/>
        </p:nvCxnSpPr>
        <p:spPr>
          <a:xfrm flipH="1">
            <a:off x="10483850" y="5715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7BDDCFF7-72EF-6449-A89D-09D70CE861F9}"/>
              </a:ext>
            </a:extLst>
          </p:cNvPr>
          <p:cNvCxnSpPr>
            <a:cxnSpLocks/>
          </p:cNvCxnSpPr>
          <p:nvPr/>
        </p:nvCxnSpPr>
        <p:spPr>
          <a:xfrm flipH="1">
            <a:off x="10369550" y="6350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312D0FE0-65AB-F649-819B-53473D6E8607}"/>
              </a:ext>
            </a:extLst>
          </p:cNvPr>
          <p:cNvCxnSpPr>
            <a:cxnSpLocks/>
          </p:cNvCxnSpPr>
          <p:nvPr/>
        </p:nvCxnSpPr>
        <p:spPr>
          <a:xfrm>
            <a:off x="10267950" y="6731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5E37E659-4530-C142-AD94-8C8A8C868B28}"/>
              </a:ext>
            </a:extLst>
          </p:cNvPr>
          <p:cNvCxnSpPr>
            <a:cxnSpLocks/>
          </p:cNvCxnSpPr>
          <p:nvPr/>
        </p:nvCxnSpPr>
        <p:spPr>
          <a:xfrm>
            <a:off x="10363200" y="6096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8B178684-F1B5-164B-A4A1-3276D70FE927}"/>
              </a:ext>
            </a:extLst>
          </p:cNvPr>
          <p:cNvCxnSpPr>
            <a:cxnSpLocks/>
          </p:cNvCxnSpPr>
          <p:nvPr/>
        </p:nvCxnSpPr>
        <p:spPr>
          <a:xfrm>
            <a:off x="10445750" y="6286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1BB455BA-5BA6-4343-853A-592A5768987E}"/>
              </a:ext>
            </a:extLst>
          </p:cNvPr>
          <p:cNvCxnSpPr>
            <a:cxnSpLocks/>
          </p:cNvCxnSpPr>
          <p:nvPr/>
        </p:nvCxnSpPr>
        <p:spPr>
          <a:xfrm flipH="1">
            <a:off x="10433050" y="5588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5729275B-882C-1A45-9B87-4A46E3039254}"/>
              </a:ext>
            </a:extLst>
          </p:cNvPr>
          <p:cNvCxnSpPr>
            <a:cxnSpLocks/>
          </p:cNvCxnSpPr>
          <p:nvPr/>
        </p:nvCxnSpPr>
        <p:spPr>
          <a:xfrm flipH="1">
            <a:off x="10401300" y="6667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F0DEA2E7-E793-DC4A-981D-12EC37435D10}"/>
              </a:ext>
            </a:extLst>
          </p:cNvPr>
          <p:cNvCxnSpPr>
            <a:cxnSpLocks/>
          </p:cNvCxnSpPr>
          <p:nvPr/>
        </p:nvCxnSpPr>
        <p:spPr>
          <a:xfrm flipH="1">
            <a:off x="10299700" y="6159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9CA36496-C17B-3842-8A17-47B347EC4B16}"/>
              </a:ext>
            </a:extLst>
          </p:cNvPr>
          <p:cNvCxnSpPr>
            <a:cxnSpLocks/>
          </p:cNvCxnSpPr>
          <p:nvPr/>
        </p:nvCxnSpPr>
        <p:spPr>
          <a:xfrm flipH="1">
            <a:off x="10369550" y="6731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2A1F02B1-EACC-534A-9085-D5A96E686695}"/>
              </a:ext>
            </a:extLst>
          </p:cNvPr>
          <p:cNvCxnSpPr>
            <a:cxnSpLocks/>
          </p:cNvCxnSpPr>
          <p:nvPr/>
        </p:nvCxnSpPr>
        <p:spPr>
          <a:xfrm>
            <a:off x="10299700" y="7493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E16F1E82-5615-B342-938D-240EB00FE48E}"/>
              </a:ext>
            </a:extLst>
          </p:cNvPr>
          <p:cNvCxnSpPr>
            <a:cxnSpLocks/>
          </p:cNvCxnSpPr>
          <p:nvPr/>
        </p:nvCxnSpPr>
        <p:spPr>
          <a:xfrm flipH="1">
            <a:off x="10407650" y="7747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DCBC4EC5-128D-654C-81AF-09497B8200BE}"/>
              </a:ext>
            </a:extLst>
          </p:cNvPr>
          <p:cNvCxnSpPr>
            <a:cxnSpLocks/>
          </p:cNvCxnSpPr>
          <p:nvPr/>
        </p:nvCxnSpPr>
        <p:spPr>
          <a:xfrm flipH="1">
            <a:off x="10344150" y="6921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D08B6C6A-754E-8940-9C45-0F01571C9632}"/>
              </a:ext>
            </a:extLst>
          </p:cNvPr>
          <p:cNvCxnSpPr>
            <a:cxnSpLocks/>
          </p:cNvCxnSpPr>
          <p:nvPr/>
        </p:nvCxnSpPr>
        <p:spPr>
          <a:xfrm flipH="1">
            <a:off x="10452100" y="7175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C9F3E217-7106-C84D-8E38-562BC50D85EB}"/>
              </a:ext>
            </a:extLst>
          </p:cNvPr>
          <p:cNvCxnSpPr>
            <a:cxnSpLocks/>
          </p:cNvCxnSpPr>
          <p:nvPr/>
        </p:nvCxnSpPr>
        <p:spPr>
          <a:xfrm flipH="1">
            <a:off x="10375900" y="7112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6653E7A5-FF00-EC47-A1AA-95F3AC71B153}"/>
              </a:ext>
            </a:extLst>
          </p:cNvPr>
          <p:cNvCxnSpPr>
            <a:cxnSpLocks/>
          </p:cNvCxnSpPr>
          <p:nvPr/>
        </p:nvCxnSpPr>
        <p:spPr>
          <a:xfrm>
            <a:off x="10344150" y="8191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AE4C76F7-5BAF-E145-A49C-60179F6EB43A}"/>
              </a:ext>
            </a:extLst>
          </p:cNvPr>
          <p:cNvCxnSpPr>
            <a:cxnSpLocks/>
          </p:cNvCxnSpPr>
          <p:nvPr/>
        </p:nvCxnSpPr>
        <p:spPr>
          <a:xfrm>
            <a:off x="10369550" y="8826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8F425FA1-B209-9E45-BAC9-F8C896DBD8F5}"/>
              </a:ext>
            </a:extLst>
          </p:cNvPr>
          <p:cNvCxnSpPr>
            <a:cxnSpLocks/>
          </p:cNvCxnSpPr>
          <p:nvPr/>
        </p:nvCxnSpPr>
        <p:spPr>
          <a:xfrm>
            <a:off x="10344150" y="7810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0D1048E2-4D86-7340-AF21-9F2EEF43E156}"/>
              </a:ext>
            </a:extLst>
          </p:cNvPr>
          <p:cNvCxnSpPr>
            <a:cxnSpLocks/>
          </p:cNvCxnSpPr>
          <p:nvPr/>
        </p:nvCxnSpPr>
        <p:spPr>
          <a:xfrm flipH="1">
            <a:off x="10299700" y="6921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8136EAD1-65D2-8C45-A942-BA2C3E58EEA4}"/>
              </a:ext>
            </a:extLst>
          </p:cNvPr>
          <p:cNvCxnSpPr>
            <a:cxnSpLocks/>
          </p:cNvCxnSpPr>
          <p:nvPr/>
        </p:nvCxnSpPr>
        <p:spPr>
          <a:xfrm flipH="1">
            <a:off x="10458450" y="6794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16FF3CD3-79D1-B344-BEC8-39FA004BC127}"/>
              </a:ext>
            </a:extLst>
          </p:cNvPr>
          <p:cNvCxnSpPr>
            <a:cxnSpLocks/>
          </p:cNvCxnSpPr>
          <p:nvPr/>
        </p:nvCxnSpPr>
        <p:spPr>
          <a:xfrm flipH="1">
            <a:off x="10439400" y="6794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CB623ABD-A9D2-A04A-A711-8028443893F2}"/>
              </a:ext>
            </a:extLst>
          </p:cNvPr>
          <p:cNvCxnSpPr>
            <a:cxnSpLocks/>
          </p:cNvCxnSpPr>
          <p:nvPr/>
        </p:nvCxnSpPr>
        <p:spPr>
          <a:xfrm>
            <a:off x="10445750" y="584200"/>
            <a:ext cx="0" cy="17780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E0D2282C-0692-3343-A882-AEC9BE9CD073}"/>
              </a:ext>
            </a:extLst>
          </p:cNvPr>
          <p:cNvCxnSpPr>
            <a:cxnSpLocks/>
          </p:cNvCxnSpPr>
          <p:nvPr/>
        </p:nvCxnSpPr>
        <p:spPr>
          <a:xfrm>
            <a:off x="10325100" y="577850"/>
            <a:ext cx="0" cy="17780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8E1CEDF9-9CFE-EC4D-8EAF-91B4022D64AC}"/>
              </a:ext>
            </a:extLst>
          </p:cNvPr>
          <p:cNvCxnSpPr>
            <a:cxnSpLocks/>
          </p:cNvCxnSpPr>
          <p:nvPr/>
        </p:nvCxnSpPr>
        <p:spPr>
          <a:xfrm>
            <a:off x="10394950" y="717550"/>
            <a:ext cx="0" cy="17780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242E5252-28F6-424D-B2B5-DE87C4EA4B7E}"/>
              </a:ext>
            </a:extLst>
          </p:cNvPr>
          <p:cNvCxnSpPr>
            <a:cxnSpLocks/>
          </p:cNvCxnSpPr>
          <p:nvPr/>
        </p:nvCxnSpPr>
        <p:spPr>
          <a:xfrm>
            <a:off x="10280650" y="7747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3974E36F-FB78-AB47-9FA0-B857A910848E}"/>
              </a:ext>
            </a:extLst>
          </p:cNvPr>
          <p:cNvCxnSpPr>
            <a:cxnSpLocks/>
          </p:cNvCxnSpPr>
          <p:nvPr/>
        </p:nvCxnSpPr>
        <p:spPr>
          <a:xfrm flipH="1">
            <a:off x="10388600" y="8001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64E2E3CE-C17E-EA48-8F78-40B1249AB9F7}"/>
              </a:ext>
            </a:extLst>
          </p:cNvPr>
          <p:cNvCxnSpPr>
            <a:cxnSpLocks/>
          </p:cNvCxnSpPr>
          <p:nvPr/>
        </p:nvCxnSpPr>
        <p:spPr>
          <a:xfrm flipH="1">
            <a:off x="10433050" y="8128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0E497C13-E784-C54D-A092-ACA4DA088BF1}"/>
              </a:ext>
            </a:extLst>
          </p:cNvPr>
          <p:cNvCxnSpPr>
            <a:cxnSpLocks/>
          </p:cNvCxnSpPr>
          <p:nvPr/>
        </p:nvCxnSpPr>
        <p:spPr>
          <a:xfrm>
            <a:off x="10394950" y="9080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B540B3B8-802D-8D49-94EF-0D957FE210D7}"/>
              </a:ext>
            </a:extLst>
          </p:cNvPr>
          <p:cNvCxnSpPr>
            <a:cxnSpLocks/>
          </p:cNvCxnSpPr>
          <p:nvPr/>
        </p:nvCxnSpPr>
        <p:spPr>
          <a:xfrm>
            <a:off x="10350500" y="9080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D60FBEE1-9C44-AA45-8B51-10E3D220282E}"/>
              </a:ext>
            </a:extLst>
          </p:cNvPr>
          <p:cNvCxnSpPr>
            <a:cxnSpLocks/>
          </p:cNvCxnSpPr>
          <p:nvPr/>
        </p:nvCxnSpPr>
        <p:spPr>
          <a:xfrm>
            <a:off x="10350500" y="9271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B5030B4D-F384-D64E-8508-D5DFF099A40C}"/>
              </a:ext>
            </a:extLst>
          </p:cNvPr>
          <p:cNvCxnSpPr>
            <a:cxnSpLocks/>
          </p:cNvCxnSpPr>
          <p:nvPr/>
        </p:nvCxnSpPr>
        <p:spPr>
          <a:xfrm flipH="1">
            <a:off x="10420350" y="8572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1D7A7B36-F30D-A24C-AD7C-0746E9FE9DDB}"/>
              </a:ext>
            </a:extLst>
          </p:cNvPr>
          <p:cNvCxnSpPr>
            <a:cxnSpLocks/>
          </p:cNvCxnSpPr>
          <p:nvPr/>
        </p:nvCxnSpPr>
        <p:spPr>
          <a:xfrm flipH="1">
            <a:off x="10363200" y="9652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7CD14FD0-4B70-0440-94A0-E103CBF8355A}"/>
              </a:ext>
            </a:extLst>
          </p:cNvPr>
          <p:cNvCxnSpPr>
            <a:cxnSpLocks/>
          </p:cNvCxnSpPr>
          <p:nvPr/>
        </p:nvCxnSpPr>
        <p:spPr>
          <a:xfrm flipH="1">
            <a:off x="10356850" y="9144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A57974DC-94E4-F64E-814E-D0BF063AE549}"/>
              </a:ext>
            </a:extLst>
          </p:cNvPr>
          <p:cNvCxnSpPr>
            <a:cxnSpLocks/>
          </p:cNvCxnSpPr>
          <p:nvPr/>
        </p:nvCxnSpPr>
        <p:spPr>
          <a:xfrm flipH="1">
            <a:off x="10356850" y="9715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AF7CDB23-BEB6-1F4D-8EB5-B18F51EC9784}"/>
              </a:ext>
            </a:extLst>
          </p:cNvPr>
          <p:cNvCxnSpPr>
            <a:cxnSpLocks/>
          </p:cNvCxnSpPr>
          <p:nvPr/>
        </p:nvCxnSpPr>
        <p:spPr>
          <a:xfrm>
            <a:off x="10287000" y="8001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522C20CA-0AD3-E14E-9AC7-5890F1F25F6D}"/>
              </a:ext>
            </a:extLst>
          </p:cNvPr>
          <p:cNvCxnSpPr>
            <a:cxnSpLocks/>
          </p:cNvCxnSpPr>
          <p:nvPr/>
        </p:nvCxnSpPr>
        <p:spPr>
          <a:xfrm>
            <a:off x="10344150" y="762000"/>
            <a:ext cx="0" cy="17780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126B89B6-E44E-9346-8919-9C0A2080FE56}"/>
              </a:ext>
            </a:extLst>
          </p:cNvPr>
          <p:cNvCxnSpPr>
            <a:cxnSpLocks/>
          </p:cNvCxnSpPr>
          <p:nvPr/>
        </p:nvCxnSpPr>
        <p:spPr>
          <a:xfrm flipH="1">
            <a:off x="10369550" y="7493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7F60CB48-DAEA-4F45-8B9D-45150475CE38}"/>
              </a:ext>
            </a:extLst>
          </p:cNvPr>
          <p:cNvCxnSpPr>
            <a:cxnSpLocks/>
          </p:cNvCxnSpPr>
          <p:nvPr/>
        </p:nvCxnSpPr>
        <p:spPr>
          <a:xfrm flipH="1">
            <a:off x="10452100" y="7239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B8E5C877-259D-8D4F-A4E1-6C51EC5292CA}"/>
              </a:ext>
            </a:extLst>
          </p:cNvPr>
          <p:cNvCxnSpPr>
            <a:cxnSpLocks/>
          </p:cNvCxnSpPr>
          <p:nvPr/>
        </p:nvCxnSpPr>
        <p:spPr>
          <a:xfrm flipH="1">
            <a:off x="10337800" y="7874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D8DE5C90-5E72-DF4A-992A-DC25284AECEC}"/>
              </a:ext>
            </a:extLst>
          </p:cNvPr>
          <p:cNvCxnSpPr>
            <a:cxnSpLocks/>
          </p:cNvCxnSpPr>
          <p:nvPr/>
        </p:nvCxnSpPr>
        <p:spPr>
          <a:xfrm>
            <a:off x="10331450" y="7620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AE9664BF-2876-F646-A0CF-EE0780F92D64}"/>
              </a:ext>
            </a:extLst>
          </p:cNvPr>
          <p:cNvCxnSpPr>
            <a:cxnSpLocks/>
          </p:cNvCxnSpPr>
          <p:nvPr/>
        </p:nvCxnSpPr>
        <p:spPr>
          <a:xfrm>
            <a:off x="10414000" y="7810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0E74EFCD-C17D-9341-A819-5FE79941D4B5}"/>
              </a:ext>
            </a:extLst>
          </p:cNvPr>
          <p:cNvCxnSpPr>
            <a:cxnSpLocks/>
          </p:cNvCxnSpPr>
          <p:nvPr/>
        </p:nvCxnSpPr>
        <p:spPr>
          <a:xfrm flipH="1">
            <a:off x="10401300" y="7112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88667E6C-B488-E441-AFC8-B7DCA107C951}"/>
              </a:ext>
            </a:extLst>
          </p:cNvPr>
          <p:cNvCxnSpPr>
            <a:cxnSpLocks/>
          </p:cNvCxnSpPr>
          <p:nvPr/>
        </p:nvCxnSpPr>
        <p:spPr>
          <a:xfrm flipH="1">
            <a:off x="10369550" y="8191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86459A6E-A2CE-8147-94E0-038324DDCD1A}"/>
              </a:ext>
            </a:extLst>
          </p:cNvPr>
          <p:cNvCxnSpPr>
            <a:cxnSpLocks/>
          </p:cNvCxnSpPr>
          <p:nvPr/>
        </p:nvCxnSpPr>
        <p:spPr>
          <a:xfrm flipH="1">
            <a:off x="10267950" y="7683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2A1BBED3-2610-294C-9A18-16675A5DD7CB}"/>
              </a:ext>
            </a:extLst>
          </p:cNvPr>
          <p:cNvCxnSpPr>
            <a:cxnSpLocks/>
          </p:cNvCxnSpPr>
          <p:nvPr/>
        </p:nvCxnSpPr>
        <p:spPr>
          <a:xfrm flipH="1">
            <a:off x="10337800" y="8255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19AD52D3-4D8A-CB49-B086-4271EA0CE224}"/>
              </a:ext>
            </a:extLst>
          </p:cNvPr>
          <p:cNvCxnSpPr>
            <a:cxnSpLocks/>
          </p:cNvCxnSpPr>
          <p:nvPr/>
        </p:nvCxnSpPr>
        <p:spPr>
          <a:xfrm>
            <a:off x="10267950" y="90170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BDAADFD2-5A19-E643-B599-1B21F5570C42}"/>
              </a:ext>
            </a:extLst>
          </p:cNvPr>
          <p:cNvCxnSpPr>
            <a:cxnSpLocks/>
          </p:cNvCxnSpPr>
          <p:nvPr/>
        </p:nvCxnSpPr>
        <p:spPr>
          <a:xfrm flipH="1">
            <a:off x="10375900" y="9271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B517EB5C-F5DC-0B46-845C-0D1165F2D151}"/>
              </a:ext>
            </a:extLst>
          </p:cNvPr>
          <p:cNvCxnSpPr>
            <a:cxnSpLocks/>
          </p:cNvCxnSpPr>
          <p:nvPr/>
        </p:nvCxnSpPr>
        <p:spPr>
          <a:xfrm flipH="1">
            <a:off x="10312400" y="8445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B49725AA-A6D4-0F48-BBEF-894B416C1218}"/>
              </a:ext>
            </a:extLst>
          </p:cNvPr>
          <p:cNvCxnSpPr>
            <a:cxnSpLocks/>
          </p:cNvCxnSpPr>
          <p:nvPr/>
        </p:nvCxnSpPr>
        <p:spPr>
          <a:xfrm flipH="1">
            <a:off x="10420350" y="8699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C15172F7-E29E-5C4C-9E0B-BAEBECEF7271}"/>
              </a:ext>
            </a:extLst>
          </p:cNvPr>
          <p:cNvCxnSpPr>
            <a:cxnSpLocks/>
          </p:cNvCxnSpPr>
          <p:nvPr/>
        </p:nvCxnSpPr>
        <p:spPr>
          <a:xfrm flipH="1">
            <a:off x="10344150" y="86360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BA6BE0FD-CB7F-264B-B6C5-7DCF35EAD7BD}"/>
              </a:ext>
            </a:extLst>
          </p:cNvPr>
          <p:cNvCxnSpPr>
            <a:cxnSpLocks/>
          </p:cNvCxnSpPr>
          <p:nvPr/>
        </p:nvCxnSpPr>
        <p:spPr>
          <a:xfrm>
            <a:off x="10312400" y="9715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7BD43FDB-C10D-B04A-9AAC-4D6A1E5459A4}"/>
              </a:ext>
            </a:extLst>
          </p:cNvPr>
          <p:cNvCxnSpPr>
            <a:cxnSpLocks/>
          </p:cNvCxnSpPr>
          <p:nvPr/>
        </p:nvCxnSpPr>
        <p:spPr>
          <a:xfrm>
            <a:off x="10337800" y="10350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8FFB7C8A-9B59-7940-8026-6877B59CF45E}"/>
              </a:ext>
            </a:extLst>
          </p:cNvPr>
          <p:cNvCxnSpPr>
            <a:cxnSpLocks/>
          </p:cNvCxnSpPr>
          <p:nvPr/>
        </p:nvCxnSpPr>
        <p:spPr>
          <a:xfrm>
            <a:off x="10312400" y="9334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38FDAB03-5073-2647-8544-2F2A9433E94E}"/>
              </a:ext>
            </a:extLst>
          </p:cNvPr>
          <p:cNvCxnSpPr>
            <a:cxnSpLocks/>
          </p:cNvCxnSpPr>
          <p:nvPr/>
        </p:nvCxnSpPr>
        <p:spPr>
          <a:xfrm flipH="1">
            <a:off x="10426700" y="8318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732C42D2-E6E3-8145-981E-72750CC63F66}"/>
              </a:ext>
            </a:extLst>
          </p:cNvPr>
          <p:cNvCxnSpPr>
            <a:cxnSpLocks/>
          </p:cNvCxnSpPr>
          <p:nvPr/>
        </p:nvCxnSpPr>
        <p:spPr>
          <a:xfrm flipH="1">
            <a:off x="10414000" y="8318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040A0F06-750D-F848-A5EF-28416063D6DF}"/>
              </a:ext>
            </a:extLst>
          </p:cNvPr>
          <p:cNvCxnSpPr>
            <a:cxnSpLocks/>
          </p:cNvCxnSpPr>
          <p:nvPr/>
        </p:nvCxnSpPr>
        <p:spPr>
          <a:xfrm>
            <a:off x="10414000" y="736600"/>
            <a:ext cx="0" cy="17780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7A2DD316-17DE-9549-AACC-141C7105D1C5}"/>
              </a:ext>
            </a:extLst>
          </p:cNvPr>
          <p:cNvCxnSpPr>
            <a:cxnSpLocks/>
          </p:cNvCxnSpPr>
          <p:nvPr/>
        </p:nvCxnSpPr>
        <p:spPr>
          <a:xfrm>
            <a:off x="10356850" y="869950"/>
            <a:ext cx="0" cy="17780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6" name="Block Arc 355">
            <a:extLst>
              <a:ext uri="{FF2B5EF4-FFF2-40B4-BE49-F238E27FC236}">
                <a16:creationId xmlns:a16="http://schemas.microsoft.com/office/drawing/2014/main" id="{70B76D75-F12A-DC41-86E6-A7958A3531C2}"/>
              </a:ext>
            </a:extLst>
          </p:cNvPr>
          <p:cNvSpPr/>
          <p:nvPr/>
        </p:nvSpPr>
        <p:spPr>
          <a:xfrm>
            <a:off x="8458200" y="4089400"/>
            <a:ext cx="3302000" cy="3289300"/>
          </a:xfrm>
          <a:prstGeom prst="blockArc">
            <a:avLst>
              <a:gd name="adj1" fmla="val 10800000"/>
              <a:gd name="adj2" fmla="val 14399"/>
              <a:gd name="adj3" fmla="val 461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8" name="Block Arc 357">
            <a:extLst>
              <a:ext uri="{FF2B5EF4-FFF2-40B4-BE49-F238E27FC236}">
                <a16:creationId xmlns:a16="http://schemas.microsoft.com/office/drawing/2014/main" id="{DA511EE2-0C2B-9442-A544-B854CEC05602}"/>
              </a:ext>
            </a:extLst>
          </p:cNvPr>
          <p:cNvSpPr/>
          <p:nvPr/>
        </p:nvSpPr>
        <p:spPr>
          <a:xfrm>
            <a:off x="635000" y="4464050"/>
            <a:ext cx="2546350" cy="2495550"/>
          </a:xfrm>
          <a:prstGeom prst="blockArc">
            <a:avLst>
              <a:gd name="adj1" fmla="val 10800000"/>
              <a:gd name="adj2" fmla="val 14399"/>
              <a:gd name="adj3" fmla="val 461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6C16E98E-A40E-E841-A7E5-6D63A923E4BA}"/>
              </a:ext>
            </a:extLst>
          </p:cNvPr>
          <p:cNvSpPr txBox="1"/>
          <p:nvPr/>
        </p:nvSpPr>
        <p:spPr>
          <a:xfrm>
            <a:off x="4959296" y="90954"/>
            <a:ext cx="1444598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0/0.1/0.2  </a:t>
            </a:r>
            <a:r>
              <a:rPr lang="en-US" sz="1200" baseline="30000" dirty="0"/>
              <a:t>3</a:t>
            </a:r>
            <a:r>
              <a:rPr lang="en-US" sz="1200" dirty="0"/>
              <a:t>He/</a:t>
            </a:r>
            <a:r>
              <a:rPr lang="en-US" sz="1200" baseline="30000" dirty="0"/>
              <a:t>4</a:t>
            </a:r>
            <a:r>
              <a:rPr lang="en-US" sz="1200" dirty="0"/>
              <a:t>He </a:t>
            </a:r>
          </a:p>
        </p:txBody>
      </p: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B0811063-9864-6C4C-BCF2-443C38F25A0C}"/>
              </a:ext>
            </a:extLst>
          </p:cNvPr>
          <p:cNvCxnSpPr>
            <a:cxnSpLocks/>
          </p:cNvCxnSpPr>
          <p:nvPr/>
        </p:nvCxnSpPr>
        <p:spPr>
          <a:xfrm>
            <a:off x="10293350" y="5651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E0E9C87D-BAD0-5A4D-A96D-16AA3080AF21}"/>
              </a:ext>
            </a:extLst>
          </p:cNvPr>
          <p:cNvCxnSpPr>
            <a:cxnSpLocks/>
          </p:cNvCxnSpPr>
          <p:nvPr/>
        </p:nvCxnSpPr>
        <p:spPr>
          <a:xfrm>
            <a:off x="10356850" y="5651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76A58F26-FCC0-E44E-8127-AD622EBE71D9}"/>
              </a:ext>
            </a:extLst>
          </p:cNvPr>
          <p:cNvCxnSpPr>
            <a:cxnSpLocks/>
          </p:cNvCxnSpPr>
          <p:nvPr/>
        </p:nvCxnSpPr>
        <p:spPr>
          <a:xfrm flipH="1">
            <a:off x="10337800" y="56515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9D04A8D5-3743-BD45-8A9A-A9A37BAC5C0D}"/>
              </a:ext>
            </a:extLst>
          </p:cNvPr>
          <p:cNvCxnSpPr>
            <a:cxnSpLocks/>
          </p:cNvCxnSpPr>
          <p:nvPr/>
        </p:nvCxnSpPr>
        <p:spPr>
          <a:xfrm>
            <a:off x="10344150" y="5524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>
            <a:extLst>
              <a:ext uri="{FF2B5EF4-FFF2-40B4-BE49-F238E27FC236}">
                <a16:creationId xmlns:a16="http://schemas.microsoft.com/office/drawing/2014/main" id="{86C14C10-A567-A74A-98F0-36CEB471C23E}"/>
              </a:ext>
            </a:extLst>
          </p:cNvPr>
          <p:cNvCxnSpPr>
            <a:cxnSpLocks/>
          </p:cNvCxnSpPr>
          <p:nvPr/>
        </p:nvCxnSpPr>
        <p:spPr>
          <a:xfrm>
            <a:off x="10369550" y="6413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TextBox 366">
            <a:extLst>
              <a:ext uri="{FF2B5EF4-FFF2-40B4-BE49-F238E27FC236}">
                <a16:creationId xmlns:a16="http://schemas.microsoft.com/office/drawing/2014/main" id="{C857FDBE-4F17-1646-9CF8-7B4666204A38}"/>
              </a:ext>
            </a:extLst>
          </p:cNvPr>
          <p:cNvSpPr txBox="1"/>
          <p:nvPr/>
        </p:nvSpPr>
        <p:spPr>
          <a:xfrm>
            <a:off x="10145511" y="102284"/>
            <a:ext cx="518091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0/0.1</a:t>
            </a:r>
          </a:p>
        </p:txBody>
      </p:sp>
      <p:cxnSp>
        <p:nvCxnSpPr>
          <p:cNvPr id="368" name="Straight Connector 367">
            <a:extLst>
              <a:ext uri="{FF2B5EF4-FFF2-40B4-BE49-F238E27FC236}">
                <a16:creationId xmlns:a16="http://schemas.microsoft.com/office/drawing/2014/main" id="{C4A5A034-1D28-B043-8245-862FD30EAF28}"/>
              </a:ext>
            </a:extLst>
          </p:cNvPr>
          <p:cNvCxnSpPr>
            <a:cxnSpLocks/>
          </p:cNvCxnSpPr>
          <p:nvPr/>
        </p:nvCxnSpPr>
        <p:spPr>
          <a:xfrm>
            <a:off x="1091478" y="4508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id="{122D65D4-97B6-8F49-8FA5-929D3086B0EA}"/>
              </a:ext>
            </a:extLst>
          </p:cNvPr>
          <p:cNvCxnSpPr>
            <a:cxnSpLocks/>
          </p:cNvCxnSpPr>
          <p:nvPr/>
        </p:nvCxnSpPr>
        <p:spPr>
          <a:xfrm>
            <a:off x="1212128" y="4508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>
            <a:extLst>
              <a:ext uri="{FF2B5EF4-FFF2-40B4-BE49-F238E27FC236}">
                <a16:creationId xmlns:a16="http://schemas.microsoft.com/office/drawing/2014/main" id="{C8E375FC-19DA-DF40-ACC3-6E411A592FE5}"/>
              </a:ext>
            </a:extLst>
          </p:cNvPr>
          <p:cNvCxnSpPr>
            <a:cxnSpLocks/>
          </p:cNvCxnSpPr>
          <p:nvPr/>
        </p:nvCxnSpPr>
        <p:spPr>
          <a:xfrm flipH="1">
            <a:off x="1110632" y="445907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6B2DF7DD-B6AD-2645-8023-C2593792EF68}"/>
              </a:ext>
            </a:extLst>
          </p:cNvPr>
          <p:cNvCxnSpPr>
            <a:cxnSpLocks/>
          </p:cNvCxnSpPr>
          <p:nvPr/>
        </p:nvCxnSpPr>
        <p:spPr>
          <a:xfrm>
            <a:off x="1142278" y="43815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>
            <a:extLst>
              <a:ext uri="{FF2B5EF4-FFF2-40B4-BE49-F238E27FC236}">
                <a16:creationId xmlns:a16="http://schemas.microsoft.com/office/drawing/2014/main" id="{082B17BF-5B38-DF44-AB55-44CDDA4436CE}"/>
              </a:ext>
            </a:extLst>
          </p:cNvPr>
          <p:cNvCxnSpPr>
            <a:cxnSpLocks/>
          </p:cNvCxnSpPr>
          <p:nvPr/>
        </p:nvCxnSpPr>
        <p:spPr>
          <a:xfrm>
            <a:off x="1129682" y="522107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3" name="TextBox 372">
            <a:extLst>
              <a:ext uri="{FF2B5EF4-FFF2-40B4-BE49-F238E27FC236}">
                <a16:creationId xmlns:a16="http://schemas.microsoft.com/office/drawing/2014/main" id="{CD5C4DC9-37B3-C845-A98C-18FF811756E7}"/>
              </a:ext>
            </a:extLst>
          </p:cNvPr>
          <p:cNvSpPr txBox="1"/>
          <p:nvPr/>
        </p:nvSpPr>
        <p:spPr>
          <a:xfrm>
            <a:off x="869950" y="78253"/>
            <a:ext cx="609600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0/0.2</a:t>
            </a:r>
          </a:p>
        </p:txBody>
      </p:sp>
      <p:sp>
        <p:nvSpPr>
          <p:cNvPr id="374" name="Left Arrow 373">
            <a:extLst>
              <a:ext uri="{FF2B5EF4-FFF2-40B4-BE49-F238E27FC236}">
                <a16:creationId xmlns:a16="http://schemas.microsoft.com/office/drawing/2014/main" id="{8D071B42-AF3D-3D43-9C6F-91FC6136FAD7}"/>
              </a:ext>
            </a:extLst>
          </p:cNvPr>
          <p:cNvSpPr/>
          <p:nvPr/>
        </p:nvSpPr>
        <p:spPr>
          <a:xfrm>
            <a:off x="292100" y="1066800"/>
            <a:ext cx="533400" cy="203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Left Arrow 374">
            <a:extLst>
              <a:ext uri="{FF2B5EF4-FFF2-40B4-BE49-F238E27FC236}">
                <a16:creationId xmlns:a16="http://schemas.microsoft.com/office/drawing/2014/main" id="{A372091F-83C4-DD46-A477-227D5B6C9C6D}"/>
              </a:ext>
            </a:extLst>
          </p:cNvPr>
          <p:cNvSpPr/>
          <p:nvPr/>
        </p:nvSpPr>
        <p:spPr>
          <a:xfrm>
            <a:off x="292100" y="1955800"/>
            <a:ext cx="533400" cy="203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Right Arrow 375">
            <a:extLst>
              <a:ext uri="{FF2B5EF4-FFF2-40B4-BE49-F238E27FC236}">
                <a16:creationId xmlns:a16="http://schemas.microsoft.com/office/drawing/2014/main" id="{20729F1C-ADA7-B846-BA57-252A0F77BCBA}"/>
              </a:ext>
            </a:extLst>
          </p:cNvPr>
          <p:cNvSpPr/>
          <p:nvPr/>
        </p:nvSpPr>
        <p:spPr>
          <a:xfrm>
            <a:off x="11169650" y="1060450"/>
            <a:ext cx="520700" cy="222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Right Arrow 376">
            <a:extLst>
              <a:ext uri="{FF2B5EF4-FFF2-40B4-BE49-F238E27FC236}">
                <a16:creationId xmlns:a16="http://schemas.microsoft.com/office/drawing/2014/main" id="{1A207E65-904A-F34D-B5FC-A5447E5066A4}"/>
              </a:ext>
            </a:extLst>
          </p:cNvPr>
          <p:cNvSpPr/>
          <p:nvPr/>
        </p:nvSpPr>
        <p:spPr>
          <a:xfrm>
            <a:off x="11163300" y="1936750"/>
            <a:ext cx="520700" cy="222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D4DB8C0B-0392-7948-92CA-1B6FA173CEC9}"/>
              </a:ext>
            </a:extLst>
          </p:cNvPr>
          <p:cNvSpPr txBox="1"/>
          <p:nvPr/>
        </p:nvSpPr>
        <p:spPr>
          <a:xfrm>
            <a:off x="3147060" y="6263640"/>
            <a:ext cx="60350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  <a:p>
            <a:r>
              <a:rPr lang="en-US" dirty="0">
                <a:solidFill>
                  <a:schemeClr val="bg1"/>
                </a:solidFill>
              </a:rPr>
              <a:t>..</a:t>
            </a:r>
          </a:p>
        </p:txBody>
      </p:sp>
      <p:cxnSp>
        <p:nvCxnSpPr>
          <p:cNvPr id="398" name="Straight Connector 397">
            <a:extLst>
              <a:ext uri="{FF2B5EF4-FFF2-40B4-BE49-F238E27FC236}">
                <a16:creationId xmlns:a16="http://schemas.microsoft.com/office/drawing/2014/main" id="{D1FCF019-6024-3C47-8733-77A78AC78D6E}"/>
              </a:ext>
            </a:extLst>
          </p:cNvPr>
          <p:cNvCxnSpPr>
            <a:cxnSpLocks/>
          </p:cNvCxnSpPr>
          <p:nvPr/>
        </p:nvCxnSpPr>
        <p:spPr>
          <a:xfrm>
            <a:off x="3793490" y="6683380"/>
            <a:ext cx="42291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BE4C193A-8F9C-2549-B57F-8D5A9A6EFEC9}"/>
              </a:ext>
            </a:extLst>
          </p:cNvPr>
          <p:cNvCxnSpPr/>
          <p:nvPr/>
        </p:nvCxnSpPr>
        <p:spPr>
          <a:xfrm>
            <a:off x="3803650" y="6469380"/>
            <a:ext cx="0" cy="203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>
            <a:extLst>
              <a:ext uri="{FF2B5EF4-FFF2-40B4-BE49-F238E27FC236}">
                <a16:creationId xmlns:a16="http://schemas.microsoft.com/office/drawing/2014/main" id="{55BC83DB-2078-0F4D-968F-D5A0311D4EF6}"/>
              </a:ext>
            </a:extLst>
          </p:cNvPr>
          <p:cNvCxnSpPr>
            <a:cxnSpLocks/>
          </p:cNvCxnSpPr>
          <p:nvPr/>
        </p:nvCxnSpPr>
        <p:spPr>
          <a:xfrm>
            <a:off x="4641850" y="6530340"/>
            <a:ext cx="0" cy="1498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AE4D3324-177B-C54A-8B4F-6EC4A14E3016}"/>
              </a:ext>
            </a:extLst>
          </p:cNvPr>
          <p:cNvCxnSpPr>
            <a:cxnSpLocks/>
          </p:cNvCxnSpPr>
          <p:nvPr/>
        </p:nvCxnSpPr>
        <p:spPr>
          <a:xfrm>
            <a:off x="5472430" y="6530340"/>
            <a:ext cx="0" cy="1498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>
            <a:extLst>
              <a:ext uri="{FF2B5EF4-FFF2-40B4-BE49-F238E27FC236}">
                <a16:creationId xmlns:a16="http://schemas.microsoft.com/office/drawing/2014/main" id="{CC9D7FA3-A231-2F4A-BC76-E487EE487DFB}"/>
              </a:ext>
            </a:extLst>
          </p:cNvPr>
          <p:cNvCxnSpPr>
            <a:cxnSpLocks/>
          </p:cNvCxnSpPr>
          <p:nvPr/>
        </p:nvCxnSpPr>
        <p:spPr>
          <a:xfrm>
            <a:off x="6325870" y="6530340"/>
            <a:ext cx="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>
            <a:extLst>
              <a:ext uri="{FF2B5EF4-FFF2-40B4-BE49-F238E27FC236}">
                <a16:creationId xmlns:a16="http://schemas.microsoft.com/office/drawing/2014/main" id="{F301C3D8-525D-0144-A365-4C2C2E85D520}"/>
              </a:ext>
            </a:extLst>
          </p:cNvPr>
          <p:cNvCxnSpPr/>
          <p:nvPr/>
        </p:nvCxnSpPr>
        <p:spPr>
          <a:xfrm>
            <a:off x="8009890" y="6469380"/>
            <a:ext cx="0" cy="203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Connector 403">
            <a:extLst>
              <a:ext uri="{FF2B5EF4-FFF2-40B4-BE49-F238E27FC236}">
                <a16:creationId xmlns:a16="http://schemas.microsoft.com/office/drawing/2014/main" id="{316AD2FA-6335-9544-84B0-EC18E1162F52}"/>
              </a:ext>
            </a:extLst>
          </p:cNvPr>
          <p:cNvCxnSpPr>
            <a:cxnSpLocks/>
          </p:cNvCxnSpPr>
          <p:nvPr/>
        </p:nvCxnSpPr>
        <p:spPr>
          <a:xfrm>
            <a:off x="7179310" y="6537960"/>
            <a:ext cx="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5" name="TextBox 404">
            <a:extLst>
              <a:ext uri="{FF2B5EF4-FFF2-40B4-BE49-F238E27FC236}">
                <a16:creationId xmlns:a16="http://schemas.microsoft.com/office/drawing/2014/main" id="{4FC8E875-AD0F-8F44-9280-02A71F8BFC76}"/>
              </a:ext>
            </a:extLst>
          </p:cNvPr>
          <p:cNvSpPr txBox="1"/>
          <p:nvPr/>
        </p:nvSpPr>
        <p:spPr>
          <a:xfrm>
            <a:off x="4671060" y="3048000"/>
            <a:ext cx="291846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  <a:p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06" name="TextBox 405">
            <a:extLst>
              <a:ext uri="{FF2B5EF4-FFF2-40B4-BE49-F238E27FC236}">
                <a16:creationId xmlns:a16="http://schemas.microsoft.com/office/drawing/2014/main" id="{5C7A1277-FC8B-0447-87C8-B3FD5B9081AC}"/>
              </a:ext>
            </a:extLst>
          </p:cNvPr>
          <p:cNvSpPr txBox="1"/>
          <p:nvPr/>
        </p:nvSpPr>
        <p:spPr>
          <a:xfrm>
            <a:off x="3657600" y="6142047"/>
            <a:ext cx="51663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0                                                                      50 km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</a:t>
            </a:r>
          </a:p>
        </p:txBody>
      </p:sp>
      <p:sp>
        <p:nvSpPr>
          <p:cNvPr id="409" name="Donut 408">
            <a:extLst>
              <a:ext uri="{FF2B5EF4-FFF2-40B4-BE49-F238E27FC236}">
                <a16:creationId xmlns:a16="http://schemas.microsoft.com/office/drawing/2014/main" id="{70D875D3-913E-2440-B809-9F56EC3C0CAE}"/>
              </a:ext>
            </a:extLst>
          </p:cNvPr>
          <p:cNvSpPr/>
          <p:nvPr/>
        </p:nvSpPr>
        <p:spPr>
          <a:xfrm>
            <a:off x="1936750" y="3498850"/>
            <a:ext cx="488950" cy="355600"/>
          </a:xfrm>
          <a:prstGeom prst="don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2BE69044-D3E9-3F4A-81FB-FB98F77639CD}"/>
              </a:ext>
            </a:extLst>
          </p:cNvPr>
          <p:cNvSpPr/>
          <p:nvPr/>
        </p:nvSpPr>
        <p:spPr>
          <a:xfrm>
            <a:off x="1816100" y="3035300"/>
            <a:ext cx="355600" cy="330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Oval 410">
            <a:extLst>
              <a:ext uri="{FF2B5EF4-FFF2-40B4-BE49-F238E27FC236}">
                <a16:creationId xmlns:a16="http://schemas.microsoft.com/office/drawing/2014/main" id="{DCA1A628-9C06-1947-9D67-6B5F608EB611}"/>
              </a:ext>
            </a:extLst>
          </p:cNvPr>
          <p:cNvSpPr/>
          <p:nvPr/>
        </p:nvSpPr>
        <p:spPr>
          <a:xfrm>
            <a:off x="1320800" y="3917950"/>
            <a:ext cx="355600" cy="330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D9C1508A-EB19-CF48-A4AD-EDA9C0DF7815}"/>
              </a:ext>
            </a:extLst>
          </p:cNvPr>
          <p:cNvSpPr/>
          <p:nvPr/>
        </p:nvSpPr>
        <p:spPr>
          <a:xfrm>
            <a:off x="1403350" y="4883150"/>
            <a:ext cx="355600" cy="330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Oval 412">
            <a:extLst>
              <a:ext uri="{FF2B5EF4-FFF2-40B4-BE49-F238E27FC236}">
                <a16:creationId xmlns:a16="http://schemas.microsoft.com/office/drawing/2014/main" id="{03D33516-D7FE-9244-B767-6928E05B4648}"/>
              </a:ext>
            </a:extLst>
          </p:cNvPr>
          <p:cNvSpPr/>
          <p:nvPr/>
        </p:nvSpPr>
        <p:spPr>
          <a:xfrm>
            <a:off x="914400" y="5308600"/>
            <a:ext cx="355600" cy="330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Oval 413">
            <a:extLst>
              <a:ext uri="{FF2B5EF4-FFF2-40B4-BE49-F238E27FC236}">
                <a16:creationId xmlns:a16="http://schemas.microsoft.com/office/drawing/2014/main" id="{D65A202F-3FB6-A94C-B553-A07F117B409C}"/>
              </a:ext>
            </a:extLst>
          </p:cNvPr>
          <p:cNvSpPr/>
          <p:nvPr/>
        </p:nvSpPr>
        <p:spPr>
          <a:xfrm>
            <a:off x="3327400" y="5264150"/>
            <a:ext cx="355600" cy="330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Oval 414">
            <a:extLst>
              <a:ext uri="{FF2B5EF4-FFF2-40B4-BE49-F238E27FC236}">
                <a16:creationId xmlns:a16="http://schemas.microsoft.com/office/drawing/2014/main" id="{A4033781-3D8A-314C-9CEA-93695D46127E}"/>
              </a:ext>
            </a:extLst>
          </p:cNvPr>
          <p:cNvSpPr/>
          <p:nvPr/>
        </p:nvSpPr>
        <p:spPr>
          <a:xfrm>
            <a:off x="4165600" y="5181600"/>
            <a:ext cx="355600" cy="330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oon 1">
            <a:extLst>
              <a:ext uri="{FF2B5EF4-FFF2-40B4-BE49-F238E27FC236}">
                <a16:creationId xmlns:a16="http://schemas.microsoft.com/office/drawing/2014/main" id="{11875301-F963-3F44-B978-318D40FAC9D6}"/>
              </a:ext>
            </a:extLst>
          </p:cNvPr>
          <p:cNvSpPr/>
          <p:nvPr/>
        </p:nvSpPr>
        <p:spPr>
          <a:xfrm rot="16398660">
            <a:off x="10348280" y="281252"/>
            <a:ext cx="124689" cy="447427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BBC526B2-3D06-2948-B09C-C645EEC658E4}"/>
              </a:ext>
            </a:extLst>
          </p:cNvPr>
          <p:cNvCxnSpPr>
            <a:cxnSpLocks/>
          </p:cNvCxnSpPr>
          <p:nvPr/>
        </p:nvCxnSpPr>
        <p:spPr>
          <a:xfrm>
            <a:off x="10276976" y="601705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43784184-941F-9341-ACD0-11335B480585}"/>
              </a:ext>
            </a:extLst>
          </p:cNvPr>
          <p:cNvCxnSpPr>
            <a:cxnSpLocks/>
          </p:cNvCxnSpPr>
          <p:nvPr/>
        </p:nvCxnSpPr>
        <p:spPr>
          <a:xfrm flipH="1">
            <a:off x="10365876" y="576305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3FB879E6-D352-514D-8C34-955A9880F5F0}"/>
              </a:ext>
            </a:extLst>
          </p:cNvPr>
          <p:cNvCxnSpPr>
            <a:cxnSpLocks/>
          </p:cNvCxnSpPr>
          <p:nvPr/>
        </p:nvCxnSpPr>
        <p:spPr>
          <a:xfrm flipH="1">
            <a:off x="10448426" y="550905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B285127F-2CCA-1B44-AD14-9C4C3A2EE2C6}"/>
              </a:ext>
            </a:extLst>
          </p:cNvPr>
          <p:cNvCxnSpPr>
            <a:cxnSpLocks/>
          </p:cNvCxnSpPr>
          <p:nvPr/>
        </p:nvCxnSpPr>
        <p:spPr>
          <a:xfrm>
            <a:off x="10327776" y="589005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5BDDE0F0-D324-F648-9EBC-4894C639D976}"/>
              </a:ext>
            </a:extLst>
          </p:cNvPr>
          <p:cNvCxnSpPr>
            <a:cxnSpLocks/>
          </p:cNvCxnSpPr>
          <p:nvPr/>
        </p:nvCxnSpPr>
        <p:spPr>
          <a:xfrm>
            <a:off x="10410326" y="608055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5890037A-DF7A-F942-BC63-91D64E775D92}"/>
              </a:ext>
            </a:extLst>
          </p:cNvPr>
          <p:cNvCxnSpPr>
            <a:cxnSpLocks/>
          </p:cNvCxnSpPr>
          <p:nvPr/>
        </p:nvCxnSpPr>
        <p:spPr>
          <a:xfrm flipH="1">
            <a:off x="10382797" y="538205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3EE7D376-AE9B-F342-A53B-D4721060F5E2}"/>
              </a:ext>
            </a:extLst>
          </p:cNvPr>
          <p:cNvCxnSpPr>
            <a:cxnSpLocks/>
          </p:cNvCxnSpPr>
          <p:nvPr/>
        </p:nvCxnSpPr>
        <p:spPr>
          <a:xfrm flipH="1">
            <a:off x="10264276" y="595355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4334C14F-7405-544B-B208-07070A0CF2EA}"/>
              </a:ext>
            </a:extLst>
          </p:cNvPr>
          <p:cNvCxnSpPr>
            <a:cxnSpLocks/>
          </p:cNvCxnSpPr>
          <p:nvPr/>
        </p:nvCxnSpPr>
        <p:spPr>
          <a:xfrm>
            <a:off x="10257926" y="544555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30478B73-89D5-BC4A-8230-67B60D34A032}"/>
              </a:ext>
            </a:extLst>
          </p:cNvPr>
          <p:cNvCxnSpPr>
            <a:cxnSpLocks/>
          </p:cNvCxnSpPr>
          <p:nvPr/>
        </p:nvCxnSpPr>
        <p:spPr>
          <a:xfrm>
            <a:off x="10326369" y="549498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B2B5C57C-8E7F-0C41-9736-3E7C82615CD6}"/>
              </a:ext>
            </a:extLst>
          </p:cNvPr>
          <p:cNvCxnSpPr>
            <a:cxnSpLocks/>
          </p:cNvCxnSpPr>
          <p:nvPr/>
        </p:nvCxnSpPr>
        <p:spPr>
          <a:xfrm flipH="1">
            <a:off x="10302376" y="544555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AA7092D0-048B-5743-942E-269238128B6F}"/>
              </a:ext>
            </a:extLst>
          </p:cNvPr>
          <p:cNvCxnSpPr>
            <a:cxnSpLocks/>
          </p:cNvCxnSpPr>
          <p:nvPr/>
        </p:nvCxnSpPr>
        <p:spPr>
          <a:xfrm>
            <a:off x="10308726" y="531855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5FFA2D1B-5C94-7347-981E-61F8A5C8B9A5}"/>
              </a:ext>
            </a:extLst>
          </p:cNvPr>
          <p:cNvCxnSpPr>
            <a:cxnSpLocks/>
          </p:cNvCxnSpPr>
          <p:nvPr/>
        </p:nvCxnSpPr>
        <p:spPr>
          <a:xfrm>
            <a:off x="10334126" y="620755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676576A2-D6EA-3B43-9586-108E2412F3F1}"/>
              </a:ext>
            </a:extLst>
          </p:cNvPr>
          <p:cNvCxnSpPr>
            <a:cxnSpLocks/>
          </p:cNvCxnSpPr>
          <p:nvPr/>
        </p:nvCxnSpPr>
        <p:spPr>
          <a:xfrm>
            <a:off x="10370064" y="63548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919F2BD3-5514-FC47-8013-623B918EADDD}"/>
              </a:ext>
            </a:extLst>
          </p:cNvPr>
          <p:cNvCxnSpPr>
            <a:cxnSpLocks/>
          </p:cNvCxnSpPr>
          <p:nvPr/>
        </p:nvCxnSpPr>
        <p:spPr>
          <a:xfrm flipH="1">
            <a:off x="10458964" y="61008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8EA5AF38-CC72-1D45-9141-6639A8E8CA58}"/>
              </a:ext>
            </a:extLst>
          </p:cNvPr>
          <p:cNvCxnSpPr>
            <a:cxnSpLocks/>
          </p:cNvCxnSpPr>
          <p:nvPr/>
        </p:nvCxnSpPr>
        <p:spPr>
          <a:xfrm flipH="1">
            <a:off x="10541514" y="58468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9DD7FED1-44DB-6C48-9925-1C4CF6102D9C}"/>
              </a:ext>
            </a:extLst>
          </p:cNvPr>
          <p:cNvCxnSpPr>
            <a:cxnSpLocks/>
          </p:cNvCxnSpPr>
          <p:nvPr/>
        </p:nvCxnSpPr>
        <p:spPr>
          <a:xfrm>
            <a:off x="10420864" y="62278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C16E9547-D8FF-B840-A483-FF4E1547A27D}"/>
              </a:ext>
            </a:extLst>
          </p:cNvPr>
          <p:cNvCxnSpPr>
            <a:cxnSpLocks/>
          </p:cNvCxnSpPr>
          <p:nvPr/>
        </p:nvCxnSpPr>
        <p:spPr>
          <a:xfrm>
            <a:off x="10503414" y="64183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EB731072-DB0D-CD47-AAC9-FFBED77B75C0}"/>
              </a:ext>
            </a:extLst>
          </p:cNvPr>
          <p:cNvCxnSpPr>
            <a:cxnSpLocks/>
          </p:cNvCxnSpPr>
          <p:nvPr/>
        </p:nvCxnSpPr>
        <p:spPr>
          <a:xfrm flipH="1">
            <a:off x="10490714" y="57198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FC05AE34-C1AC-1449-A3F3-D6A4B43734CE}"/>
              </a:ext>
            </a:extLst>
          </p:cNvPr>
          <p:cNvCxnSpPr>
            <a:cxnSpLocks/>
          </p:cNvCxnSpPr>
          <p:nvPr/>
        </p:nvCxnSpPr>
        <p:spPr>
          <a:xfrm flipH="1">
            <a:off x="10357364" y="62913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>
            <a:extLst>
              <a:ext uri="{FF2B5EF4-FFF2-40B4-BE49-F238E27FC236}">
                <a16:creationId xmlns:a16="http://schemas.microsoft.com/office/drawing/2014/main" id="{A91E7E69-8990-9048-82C5-A147961F9BE0}"/>
              </a:ext>
            </a:extLst>
          </p:cNvPr>
          <p:cNvCxnSpPr>
            <a:cxnSpLocks/>
          </p:cNvCxnSpPr>
          <p:nvPr/>
        </p:nvCxnSpPr>
        <p:spPr>
          <a:xfrm>
            <a:off x="10351014" y="57833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>
            <a:extLst>
              <a:ext uri="{FF2B5EF4-FFF2-40B4-BE49-F238E27FC236}">
                <a16:creationId xmlns:a16="http://schemas.microsoft.com/office/drawing/2014/main" id="{8442A01A-A79B-874F-9692-6A34D0279FC3}"/>
              </a:ext>
            </a:extLst>
          </p:cNvPr>
          <p:cNvCxnSpPr>
            <a:cxnSpLocks/>
          </p:cNvCxnSpPr>
          <p:nvPr/>
        </p:nvCxnSpPr>
        <p:spPr>
          <a:xfrm>
            <a:off x="10414514" y="57833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87B8623B-052B-8644-BC04-A4227D4883EB}"/>
              </a:ext>
            </a:extLst>
          </p:cNvPr>
          <p:cNvCxnSpPr>
            <a:cxnSpLocks/>
          </p:cNvCxnSpPr>
          <p:nvPr/>
        </p:nvCxnSpPr>
        <p:spPr>
          <a:xfrm flipH="1">
            <a:off x="10395464" y="578330"/>
            <a:ext cx="44450" cy="952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E42605C9-97D7-6748-8801-386037A07B32}"/>
              </a:ext>
            </a:extLst>
          </p:cNvPr>
          <p:cNvCxnSpPr>
            <a:cxnSpLocks/>
          </p:cNvCxnSpPr>
          <p:nvPr/>
        </p:nvCxnSpPr>
        <p:spPr>
          <a:xfrm>
            <a:off x="10401814" y="56563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B89C14F7-DD26-7945-83E8-685CE19BA27A}"/>
              </a:ext>
            </a:extLst>
          </p:cNvPr>
          <p:cNvCxnSpPr>
            <a:cxnSpLocks/>
          </p:cNvCxnSpPr>
          <p:nvPr/>
        </p:nvCxnSpPr>
        <p:spPr>
          <a:xfrm>
            <a:off x="10427214" y="654530"/>
            <a:ext cx="44450" cy="69850"/>
          </a:xfrm>
          <a:prstGeom prst="line">
            <a:avLst/>
          </a:prstGeom>
          <a:ln w="6350">
            <a:solidFill>
              <a:srgbClr val="12C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1" name="Moon 340">
            <a:extLst>
              <a:ext uri="{FF2B5EF4-FFF2-40B4-BE49-F238E27FC236}">
                <a16:creationId xmlns:a16="http://schemas.microsoft.com/office/drawing/2014/main" id="{C37FD612-6F28-E449-BB6B-ADFB91EDE599}"/>
              </a:ext>
            </a:extLst>
          </p:cNvPr>
          <p:cNvSpPr/>
          <p:nvPr/>
        </p:nvSpPr>
        <p:spPr>
          <a:xfrm rot="16398660">
            <a:off x="1111771" y="367739"/>
            <a:ext cx="90582" cy="173411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AD12A928-0198-144E-9B35-6B55E2A0C7FF}"/>
              </a:ext>
            </a:extLst>
          </p:cNvPr>
          <p:cNvCxnSpPr>
            <a:cxnSpLocks/>
            <a:endCxn id="341" idx="0"/>
          </p:cNvCxnSpPr>
          <p:nvPr/>
        </p:nvCxnSpPr>
        <p:spPr>
          <a:xfrm flipV="1">
            <a:off x="-563470" y="404221"/>
            <a:ext cx="1636587" cy="3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7" name="Delay 466">
            <a:extLst>
              <a:ext uri="{FF2B5EF4-FFF2-40B4-BE49-F238E27FC236}">
                <a16:creationId xmlns:a16="http://schemas.microsoft.com/office/drawing/2014/main" id="{72FE3455-84AE-E040-81BA-DC13DBFB8878}"/>
              </a:ext>
            </a:extLst>
          </p:cNvPr>
          <p:cNvSpPr/>
          <p:nvPr/>
        </p:nvSpPr>
        <p:spPr>
          <a:xfrm rot="5400000">
            <a:off x="5476838" y="336423"/>
            <a:ext cx="73457" cy="191156"/>
          </a:xfrm>
          <a:prstGeom prst="flowChartDela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3" name="TextBox 342">
            <a:extLst>
              <a:ext uri="{FF2B5EF4-FFF2-40B4-BE49-F238E27FC236}">
                <a16:creationId xmlns:a16="http://schemas.microsoft.com/office/drawing/2014/main" id="{873FF87C-32FB-0747-A01B-DC79327E065B}"/>
              </a:ext>
            </a:extLst>
          </p:cNvPr>
          <p:cNvSpPr txBox="1"/>
          <p:nvPr/>
        </p:nvSpPr>
        <p:spPr>
          <a:xfrm>
            <a:off x="5547796" y="2422164"/>
            <a:ext cx="24865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BRITTLE CRUST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 PARTIAL MELT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79F327-010D-2B4B-8C11-61921AC93CAC}"/>
              </a:ext>
            </a:extLst>
          </p:cNvPr>
          <p:cNvSpPr txBox="1"/>
          <p:nvPr/>
        </p:nvSpPr>
        <p:spPr>
          <a:xfrm>
            <a:off x="1167441" y="753374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Gf1</a:t>
            </a:r>
          </a:p>
          <a:p>
            <a:r>
              <a:rPr lang="en-US" dirty="0"/>
              <a:t>CF3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E1709A-EE80-CD4D-B7B3-5FC456354779}"/>
              </a:ext>
            </a:extLst>
          </p:cNvPr>
          <p:cNvSpPr txBox="1"/>
          <p:nvPr/>
        </p:nvSpPr>
        <p:spPr>
          <a:xfrm>
            <a:off x="4940046" y="759124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Gf2</a:t>
            </a:r>
          </a:p>
          <a:p>
            <a:r>
              <a:rPr lang="en-US" dirty="0"/>
              <a:t>CF2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2AAB7-D58C-8541-AE73-741AE7E77528}"/>
              </a:ext>
            </a:extLst>
          </p:cNvPr>
          <p:cNvSpPr txBox="1"/>
          <p:nvPr/>
        </p:nvSpPr>
        <p:spPr>
          <a:xfrm>
            <a:off x="9753542" y="747623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Gf3</a:t>
            </a:r>
          </a:p>
          <a:p>
            <a:r>
              <a:rPr lang="en-US" dirty="0"/>
              <a:t>CF1</a:t>
            </a:r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99E54B3B-24E6-114F-80CF-11BB4A2F1E25}"/>
              </a:ext>
            </a:extLst>
          </p:cNvPr>
          <p:cNvSpPr/>
          <p:nvPr/>
        </p:nvSpPr>
        <p:spPr>
          <a:xfrm>
            <a:off x="994913" y="2950234"/>
            <a:ext cx="385313" cy="109268"/>
          </a:xfrm>
          <a:prstGeom prst="leftRightArrow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Left-Right Arrow 343">
            <a:extLst>
              <a:ext uri="{FF2B5EF4-FFF2-40B4-BE49-F238E27FC236}">
                <a16:creationId xmlns:a16="http://schemas.microsoft.com/office/drawing/2014/main" id="{FD9F217A-17BE-D84C-A44A-5C47554C1AAC}"/>
              </a:ext>
            </a:extLst>
          </p:cNvPr>
          <p:cNvSpPr/>
          <p:nvPr/>
        </p:nvSpPr>
        <p:spPr>
          <a:xfrm>
            <a:off x="5287992" y="2953109"/>
            <a:ext cx="385313" cy="109268"/>
          </a:xfrm>
          <a:prstGeom prst="leftRightArrow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Left-Right Arrow 345">
            <a:extLst>
              <a:ext uri="{FF2B5EF4-FFF2-40B4-BE49-F238E27FC236}">
                <a16:creationId xmlns:a16="http://schemas.microsoft.com/office/drawing/2014/main" id="{C9203DB2-A12C-D047-B049-7422A21AD167}"/>
              </a:ext>
            </a:extLst>
          </p:cNvPr>
          <p:cNvSpPr/>
          <p:nvPr/>
        </p:nvSpPr>
        <p:spPr>
          <a:xfrm>
            <a:off x="10213675" y="2955985"/>
            <a:ext cx="385313" cy="109268"/>
          </a:xfrm>
          <a:prstGeom prst="leftRightArrow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FE6A01-629B-174B-8B04-B9F96B3C5F56}"/>
              </a:ext>
            </a:extLst>
          </p:cNvPr>
          <p:cNvSpPr txBox="1"/>
          <p:nvPr/>
        </p:nvSpPr>
        <p:spPr>
          <a:xfrm>
            <a:off x="658761" y="7079226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AB4244-30A6-FE4E-B749-F65AFA3310EF}"/>
              </a:ext>
            </a:extLst>
          </p:cNvPr>
          <p:cNvSpPr txBox="1"/>
          <p:nvPr/>
        </p:nvSpPr>
        <p:spPr>
          <a:xfrm>
            <a:off x="1765072" y="5760246"/>
            <a:ext cx="63511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𝜎</a:t>
            </a:r>
            <a:r>
              <a:rPr lang="en-US" sz="2000" b="1" baseline="-25000" dirty="0"/>
              <a:t>h - x</a:t>
            </a:r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D7D0CF-112C-CA44-BBE6-7856F4FFFEB0}"/>
              </a:ext>
            </a:extLst>
          </p:cNvPr>
          <p:cNvSpPr txBox="1"/>
          <p:nvPr/>
        </p:nvSpPr>
        <p:spPr>
          <a:xfrm>
            <a:off x="4424515" y="5771535"/>
            <a:ext cx="4122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𝜎</a:t>
            </a:r>
            <a:r>
              <a:rPr lang="en-US" sz="2000" b="1" baseline="-25000" dirty="0"/>
              <a:t>v</a:t>
            </a:r>
            <a:endParaRPr 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2ECAAE-D080-564E-B4C9-097933C7ABB3}"/>
              </a:ext>
            </a:extLst>
          </p:cNvPr>
          <p:cNvSpPr txBox="1"/>
          <p:nvPr/>
        </p:nvSpPr>
        <p:spPr>
          <a:xfrm>
            <a:off x="4660487" y="5323347"/>
            <a:ext cx="42511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𝜎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BABCCB-FEFA-2F42-A6B5-4F0400572895}"/>
              </a:ext>
            </a:extLst>
          </p:cNvPr>
          <p:cNvSpPr txBox="1"/>
          <p:nvPr/>
        </p:nvSpPr>
        <p:spPr>
          <a:xfrm>
            <a:off x="11829243" y="5267453"/>
            <a:ext cx="42511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𝜎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F756DABA-1A5F-5345-8D1B-9AC0178611E5}"/>
              </a:ext>
            </a:extLst>
          </p:cNvPr>
          <p:cNvSpPr txBox="1"/>
          <p:nvPr/>
        </p:nvSpPr>
        <p:spPr>
          <a:xfrm>
            <a:off x="308805" y="5761657"/>
            <a:ext cx="63511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𝜎</a:t>
            </a:r>
            <a:r>
              <a:rPr lang="en-US" sz="2000" b="1" baseline="-25000" dirty="0"/>
              <a:t>h - x</a:t>
            </a:r>
            <a:endParaRPr lang="en-US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BA6B68-449B-474C-AB59-BD37585DCD64}"/>
              </a:ext>
            </a:extLst>
          </p:cNvPr>
          <p:cNvSpPr txBox="1"/>
          <p:nvPr/>
        </p:nvSpPr>
        <p:spPr>
          <a:xfrm>
            <a:off x="9042400" y="5778500"/>
            <a:ext cx="42672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𝜎</a:t>
            </a:r>
            <a:r>
              <a:rPr lang="en-US" sz="2000" b="1" baseline="-25000" dirty="0">
                <a:solidFill>
                  <a:prstClr val="black"/>
                </a:solidFill>
              </a:rPr>
              <a:t>h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D5133B-226F-4944-9349-88903116C8E6}"/>
              </a:ext>
            </a:extLst>
          </p:cNvPr>
          <p:cNvSpPr/>
          <p:nvPr/>
        </p:nvSpPr>
        <p:spPr>
          <a:xfrm>
            <a:off x="8169383" y="5785881"/>
            <a:ext cx="63511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/>
              <a:t>𝜎</a:t>
            </a:r>
            <a:r>
              <a:rPr lang="en-US" sz="2000" b="1" baseline="-25000" dirty="0"/>
              <a:t>h - x</a:t>
            </a:r>
            <a:endParaRPr lang="en-US" sz="20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749B21-206A-C647-9655-7861FB7FDCE4}"/>
              </a:ext>
            </a:extLst>
          </p:cNvPr>
          <p:cNvSpPr/>
          <p:nvPr/>
        </p:nvSpPr>
        <p:spPr>
          <a:xfrm>
            <a:off x="11569553" y="5780796"/>
            <a:ext cx="41549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</a:rPr>
              <a:t>𝜎</a:t>
            </a:r>
            <a:r>
              <a:rPr lang="en-US" sz="2000" b="1" baseline="-25000" dirty="0">
                <a:solidFill>
                  <a:prstClr val="black"/>
                </a:solidFill>
              </a:rPr>
              <a:t>v</a:t>
            </a:r>
            <a:endParaRPr lang="en-US" sz="20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620DDE3-083D-0340-9EF1-016967844207}"/>
                  </a:ext>
                </a:extLst>
              </p:cNvPr>
              <p:cNvSpPr/>
              <p:nvPr/>
            </p:nvSpPr>
            <p:spPr>
              <a:xfrm>
                <a:off x="2874461" y="5788750"/>
                <a:ext cx="574003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000" b="1" dirty="0"/>
                  <a:t>𝜎</a:t>
                </a:r>
                <a:r>
                  <a:rPr lang="en-US" sz="2000" b="1" baseline="-25000" dirty="0"/>
                  <a:t>v-</a:t>
                </a:r>
                <a14:m>
                  <m:oMath xmlns:m="http://schemas.openxmlformats.org/officeDocument/2006/math">
                    <m:r>
                      <a:rPr lang="en-US" sz="2000" b="1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endParaRPr lang="en-US" sz="2000" b="1" baseline="-250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620DDE3-083D-0340-9EF1-0169678442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461" y="5788750"/>
                <a:ext cx="574003" cy="400110"/>
              </a:xfrm>
              <a:prstGeom prst="rect">
                <a:avLst/>
              </a:prstGeom>
              <a:blipFill>
                <a:blip r:embed="rId4"/>
                <a:stretch>
                  <a:fillRect l="-8511" t="-9677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58C5846-411A-0049-AB35-9DAD3CE54D5E}"/>
              </a:ext>
            </a:extLst>
          </p:cNvPr>
          <p:cNvSpPr txBox="1"/>
          <p:nvPr/>
        </p:nvSpPr>
        <p:spPr>
          <a:xfrm>
            <a:off x="11473733" y="3578087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∅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DE4F2B-9CFF-C048-B781-41AB4627F533}"/>
              </a:ext>
            </a:extLst>
          </p:cNvPr>
          <p:cNvSpPr/>
          <p:nvPr/>
        </p:nvSpPr>
        <p:spPr>
          <a:xfrm>
            <a:off x="10177531" y="509089"/>
            <a:ext cx="445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2∅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05DF0B-DA1A-AE44-A17D-5229B7969CC5}"/>
              </a:ext>
            </a:extLst>
          </p:cNvPr>
          <p:cNvSpPr txBox="1"/>
          <p:nvPr/>
        </p:nvSpPr>
        <p:spPr>
          <a:xfrm>
            <a:off x="55659" y="6146356"/>
            <a:ext cx="125848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Extensional</a:t>
            </a:r>
          </a:p>
          <a:p>
            <a:pPr algn="ctr"/>
            <a:r>
              <a:rPr lang="en-US" dirty="0"/>
              <a:t>failure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6BA1E16-94A7-AD4B-ADBB-376497EAC796}"/>
              </a:ext>
            </a:extLst>
          </p:cNvPr>
          <p:cNvCxnSpPr>
            <a:cxnSpLocks/>
          </p:cNvCxnSpPr>
          <p:nvPr/>
        </p:nvCxnSpPr>
        <p:spPr>
          <a:xfrm>
            <a:off x="10662701" y="3896141"/>
            <a:ext cx="110523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B4B0B01-0929-C742-801E-2474D03D60A8}"/>
                  </a:ext>
                </a:extLst>
              </p:cNvPr>
              <p:cNvSpPr txBox="1"/>
              <p:nvPr/>
            </p:nvSpPr>
            <p:spPr>
              <a:xfrm>
                <a:off x="7191955" y="3601941"/>
                <a:ext cx="22121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B4B0B01-0929-C742-801E-2474D03D6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955" y="3601941"/>
                <a:ext cx="221214" cy="307777"/>
              </a:xfrm>
              <a:prstGeom prst="rect">
                <a:avLst/>
              </a:prstGeom>
              <a:blipFill>
                <a:blip r:embed="rId5"/>
                <a:stretch>
                  <a:fillRect l="-21053" r="-2105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0AFB6AC5-2B88-164B-9BE7-9B9C422370AC}"/>
              </a:ext>
            </a:extLst>
          </p:cNvPr>
          <p:cNvSpPr txBox="1"/>
          <p:nvPr/>
        </p:nvSpPr>
        <p:spPr>
          <a:xfrm>
            <a:off x="9736164" y="5732890"/>
            <a:ext cx="7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shear</a:t>
            </a:r>
          </a:p>
          <a:p>
            <a:pPr algn="ctr"/>
            <a:r>
              <a:rPr lang="en-US" dirty="0"/>
              <a:t>failure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2C9760-9591-094B-98A1-AC1EF87BA38D}"/>
              </a:ext>
            </a:extLst>
          </p:cNvPr>
          <p:cNvSpPr txBox="1"/>
          <p:nvPr/>
        </p:nvSpPr>
        <p:spPr>
          <a:xfrm rot="20775830">
            <a:off x="1483535" y="3593991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Domain of disequilibria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87E83E06-B4CC-1947-A788-48B35BCB946C}"/>
              </a:ext>
            </a:extLst>
          </p:cNvPr>
          <p:cNvSpPr txBox="1"/>
          <p:nvPr/>
        </p:nvSpPr>
        <p:spPr>
          <a:xfrm rot="20775830">
            <a:off x="8744401" y="3595313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Domain of disequilibria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ED6EF13A-7646-4A40-8E0F-9A7AB267A684}"/>
              </a:ext>
            </a:extLst>
          </p:cNvPr>
          <p:cNvSpPr txBox="1"/>
          <p:nvPr/>
        </p:nvSpPr>
        <p:spPr>
          <a:xfrm rot="20775830">
            <a:off x="2613964" y="3714585"/>
            <a:ext cx="17604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Failure envelope</a:t>
            </a: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FDC56FC8-FE99-9446-8FE6-918D3958B5AC}"/>
              </a:ext>
            </a:extLst>
          </p:cNvPr>
          <p:cNvSpPr txBox="1"/>
          <p:nvPr/>
        </p:nvSpPr>
        <p:spPr>
          <a:xfrm rot="20775830">
            <a:off x="3350106" y="387493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Stable domain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120E1B-4A91-8544-86C3-6D6AE8014316}"/>
              </a:ext>
            </a:extLst>
          </p:cNvPr>
          <p:cNvSpPr txBox="1"/>
          <p:nvPr/>
        </p:nvSpPr>
        <p:spPr>
          <a:xfrm>
            <a:off x="1815963" y="25286"/>
            <a:ext cx="799789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Davidheiser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-Kroll et al. 2014                                                 </a:t>
            </a:r>
            <a:r>
              <a:rPr lang="en-US" i="1" dirty="0" err="1">
                <a:solidFill>
                  <a:schemeClr val="accent1">
                    <a:lumMod val="75000"/>
                  </a:schemeClr>
                </a:solidFill>
              </a:rPr>
              <a:t>Mineralium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 Deposita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4, 547</a:t>
            </a:r>
          </a:p>
          <a:p>
            <a:endParaRPr lang="en-US" sz="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/>
              <a:t>“Mantle heat drives </a:t>
            </a:r>
          </a:p>
          <a:p>
            <a:r>
              <a:rPr lang="en-US" dirty="0"/>
              <a:t>hydrothermal fluids”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B5F82B-DF73-8A40-84C0-6E499C425086}"/>
              </a:ext>
            </a:extLst>
          </p:cNvPr>
          <p:cNvSpPr txBox="1"/>
          <p:nvPr/>
        </p:nvSpPr>
        <p:spPr>
          <a:xfrm>
            <a:off x="5080480" y="4921443"/>
            <a:ext cx="22204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Russell, Burgess 1969</a:t>
            </a:r>
          </a:p>
          <a:p>
            <a:pPr algn="ctr"/>
            <a:r>
              <a:rPr lang="en-US" i="1" dirty="0"/>
              <a:t>Nature </a:t>
            </a:r>
            <a:r>
              <a:rPr lang="en-US" dirty="0"/>
              <a:t>222, 1056 </a:t>
            </a: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A78AE5-A78C-1048-AC20-E3FC21FECC97}"/>
              </a:ext>
            </a:extLst>
          </p:cNvPr>
          <p:cNvSpPr txBox="1"/>
          <p:nvPr/>
        </p:nvSpPr>
        <p:spPr>
          <a:xfrm>
            <a:off x="1765300" y="1620021"/>
            <a:ext cx="3358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Russell, 1973 </a:t>
            </a:r>
            <a:r>
              <a:rPr lang="en-US" i="1" dirty="0"/>
              <a:t>Implications </a:t>
            </a:r>
          </a:p>
          <a:p>
            <a:r>
              <a:rPr lang="en-US" i="1" dirty="0"/>
              <a:t>Continental Drift to Earth Sciences</a:t>
            </a:r>
            <a:endParaRPr lang="en-US" dirty="0"/>
          </a:p>
          <a:p>
            <a:r>
              <a:rPr lang="en-US" dirty="0"/>
              <a:t>Academic Press, 581-597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FDC0D9-E0FC-D743-A910-D8D42C3052FE}"/>
              </a:ext>
            </a:extLst>
          </p:cNvPr>
          <p:cNvSpPr txBox="1"/>
          <p:nvPr/>
        </p:nvSpPr>
        <p:spPr>
          <a:xfrm>
            <a:off x="6493092" y="1758950"/>
            <a:ext cx="2577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Rivas-Dorado et al., 2023 </a:t>
            </a:r>
          </a:p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EPSL.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594, 117692.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41A399-C9C2-FC4B-8874-75C926A38490}"/>
              </a:ext>
            </a:extLst>
          </p:cNvPr>
          <p:cNvSpPr txBox="1"/>
          <p:nvPr/>
        </p:nvSpPr>
        <p:spPr>
          <a:xfrm>
            <a:off x="222250" y="-679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49663FE6-7B4F-6E4A-BE62-6DB2F23B7D46}"/>
              </a:ext>
            </a:extLst>
          </p:cNvPr>
          <p:cNvSpPr txBox="1"/>
          <p:nvPr/>
        </p:nvSpPr>
        <p:spPr>
          <a:xfrm>
            <a:off x="6530081" y="1092024"/>
            <a:ext cx="2590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E5FF"/>
                </a:solidFill>
              </a:rPr>
              <a:t>High pressure volatiles</a:t>
            </a:r>
          </a:p>
        </p:txBody>
      </p:sp>
      <p:cxnSp>
        <p:nvCxnSpPr>
          <p:cNvPr id="351" name="Straight Arrow Connector 350">
            <a:extLst>
              <a:ext uri="{FF2B5EF4-FFF2-40B4-BE49-F238E27FC236}">
                <a16:creationId xmlns:a16="http://schemas.microsoft.com/office/drawing/2014/main" id="{5F09B273-0B20-274A-AC3C-6F3D4A849CA2}"/>
              </a:ext>
            </a:extLst>
          </p:cNvPr>
          <p:cNvCxnSpPr>
            <a:cxnSpLocks/>
          </p:cNvCxnSpPr>
          <p:nvPr/>
        </p:nvCxnSpPr>
        <p:spPr>
          <a:xfrm flipH="1">
            <a:off x="5518150" y="1314945"/>
            <a:ext cx="1047857" cy="12573"/>
          </a:xfrm>
          <a:prstGeom prst="straightConnector1">
            <a:avLst/>
          </a:prstGeom>
          <a:ln w="57150">
            <a:solidFill>
              <a:srgbClr val="00E4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3874E8A-CFCE-2B4E-A6CC-37FA48F011B2}"/>
              </a:ext>
            </a:extLst>
          </p:cNvPr>
          <p:cNvSpPr txBox="1"/>
          <p:nvPr/>
        </p:nvSpPr>
        <p:spPr>
          <a:xfrm>
            <a:off x="1731549" y="6211669"/>
            <a:ext cx="1858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Pore pressures</a:t>
            </a:r>
          </a:p>
          <a:p>
            <a:pPr algn="ctr"/>
            <a:r>
              <a:rPr lang="en-US" b="1" dirty="0"/>
              <a:t>anomalously high</a:t>
            </a:r>
          </a:p>
        </p:txBody>
      </p:sp>
    </p:spTree>
    <p:extLst>
      <p:ext uri="{BB962C8B-B14F-4D97-AF65-F5344CB8AC3E}">
        <p14:creationId xmlns:p14="http://schemas.microsoft.com/office/powerpoint/2010/main" val="3437282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58F30-3381-3C40-BC15-A765034B5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0" y="850900"/>
            <a:ext cx="9707890" cy="1424194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879F4D-D753-264B-A6A4-BCD03933BFF4}"/>
              </a:ext>
            </a:extLst>
          </p:cNvPr>
          <p:cNvCxnSpPr>
            <a:cxnSpLocks/>
          </p:cNvCxnSpPr>
          <p:nvPr/>
        </p:nvCxnSpPr>
        <p:spPr>
          <a:xfrm>
            <a:off x="7014352" y="5770644"/>
            <a:ext cx="1354948" cy="0"/>
          </a:xfrm>
          <a:prstGeom prst="line">
            <a:avLst/>
          </a:prstGeom>
          <a:ln w="76200">
            <a:solidFill>
              <a:srgbClr val="00F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383343B-1F3B-A347-AC03-A7C3793CBA7A}"/>
              </a:ext>
            </a:extLst>
          </p:cNvPr>
          <p:cNvSpPr txBox="1"/>
          <p:nvPr/>
        </p:nvSpPr>
        <p:spPr>
          <a:xfrm>
            <a:off x="249046" y="166469"/>
            <a:ext cx="11693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Cassanelli</a:t>
            </a:r>
            <a:r>
              <a:rPr lang="en-US" sz="2800" b="1" dirty="0">
                <a:solidFill>
                  <a:srgbClr val="0070C0"/>
                </a:solidFill>
              </a:rPr>
              <a:t>, Head 2018 Formation of Athabasca Valles. </a:t>
            </a:r>
            <a:r>
              <a:rPr lang="en-US" sz="2800" b="1" i="1" dirty="0">
                <a:solidFill>
                  <a:srgbClr val="0070C0"/>
                </a:solidFill>
              </a:rPr>
              <a:t>Planet Space Sci </a:t>
            </a:r>
            <a:r>
              <a:rPr lang="en-US" sz="2800" b="1" dirty="0">
                <a:solidFill>
                  <a:srgbClr val="0070C0"/>
                </a:solidFill>
              </a:rPr>
              <a:t>158, 96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8F7EEF-CE67-4B4C-AA4A-9FF6514ED98D}"/>
              </a:ext>
            </a:extLst>
          </p:cNvPr>
          <p:cNvSpPr txBox="1"/>
          <p:nvPr/>
        </p:nvSpPr>
        <p:spPr>
          <a:xfrm>
            <a:off x="7028868" y="5185869"/>
            <a:ext cx="1340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FFDE"/>
                </a:solidFill>
              </a:rPr>
              <a:t>500km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0DC7BA-F0FF-4E44-B0BE-A6BF610E48E3}"/>
              </a:ext>
            </a:extLst>
          </p:cNvPr>
          <p:cNvSpPr txBox="1"/>
          <p:nvPr/>
        </p:nvSpPr>
        <p:spPr>
          <a:xfrm rot="303327">
            <a:off x="9441353" y="4115001"/>
            <a:ext cx="2600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Cerberus Fossae</a:t>
            </a:r>
          </a:p>
        </p:txBody>
      </p:sp>
    </p:spTree>
    <p:extLst>
      <p:ext uri="{BB962C8B-B14F-4D97-AF65-F5344CB8AC3E}">
        <p14:creationId xmlns:p14="http://schemas.microsoft.com/office/powerpoint/2010/main" val="4230073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F5A93B-953F-F641-9686-3E4DFB116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A97881-3F36-2B4D-9AE8-B1520C50C5A5}"/>
              </a:ext>
            </a:extLst>
          </p:cNvPr>
          <p:cNvSpPr/>
          <p:nvPr/>
        </p:nvSpPr>
        <p:spPr>
          <a:xfrm>
            <a:off x="255250" y="0"/>
            <a:ext cx="111988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FFDE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Perspective view of Cerberus Fossae, ESA</a:t>
            </a:r>
          </a:p>
        </p:txBody>
      </p:sp>
    </p:spTree>
    <p:extLst>
      <p:ext uri="{BB962C8B-B14F-4D97-AF65-F5344CB8AC3E}">
        <p14:creationId xmlns:p14="http://schemas.microsoft.com/office/powerpoint/2010/main" val="3536834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1F3CB6-0257-1C42-80ED-A09F1427A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"/>
            <a:ext cx="12192000" cy="68478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ECCFD6-DB26-E249-AAFB-9F674A590469}"/>
              </a:ext>
            </a:extLst>
          </p:cNvPr>
          <p:cNvSpPr/>
          <p:nvPr/>
        </p:nvSpPr>
        <p:spPr>
          <a:xfrm>
            <a:off x="7773804" y="1308100"/>
            <a:ext cx="44181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FFDE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Cerberus Fossae</a:t>
            </a:r>
          </a:p>
          <a:p>
            <a:pPr algn="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FFDE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ESA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20A5F5-2875-7B43-8EE2-A0B1C2946498}"/>
              </a:ext>
            </a:extLst>
          </p:cNvPr>
          <p:cNvCxnSpPr>
            <a:cxnSpLocks/>
          </p:cNvCxnSpPr>
          <p:nvPr/>
        </p:nvCxnSpPr>
        <p:spPr>
          <a:xfrm>
            <a:off x="6845300" y="6089650"/>
            <a:ext cx="1593850" cy="0"/>
          </a:xfrm>
          <a:prstGeom prst="line">
            <a:avLst/>
          </a:prstGeom>
          <a:ln w="76200">
            <a:solidFill>
              <a:srgbClr val="00F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E54305A-D181-DF49-8F1C-0556D32F75AE}"/>
              </a:ext>
            </a:extLst>
          </p:cNvPr>
          <p:cNvSpPr txBox="1"/>
          <p:nvPr/>
        </p:nvSpPr>
        <p:spPr>
          <a:xfrm>
            <a:off x="6845300" y="5327650"/>
            <a:ext cx="1630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00FFD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20km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238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14B95A6-365B-9C43-A844-BA2FA6DA1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8280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9F660-F102-B04D-AAB8-CB59E28B2E9B}"/>
              </a:ext>
            </a:extLst>
          </p:cNvPr>
          <p:cNvSpPr txBox="1"/>
          <p:nvPr/>
        </p:nvSpPr>
        <p:spPr>
          <a:xfrm>
            <a:off x="8948467" y="5221857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CF2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82410E-274D-2E4E-8E3F-A82E02B76720}"/>
              </a:ext>
            </a:extLst>
          </p:cNvPr>
          <p:cNvSpPr txBox="1"/>
          <p:nvPr/>
        </p:nvSpPr>
        <p:spPr>
          <a:xfrm>
            <a:off x="10555856" y="3439903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CF1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750B4D6-7A63-3D40-9876-A4DA3D53C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34257">
            <a:off x="3591137" y="392717"/>
            <a:ext cx="11637890" cy="430837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9AD625-B66B-364B-BC67-A59BEB5C861D}"/>
              </a:ext>
            </a:extLst>
          </p:cNvPr>
          <p:cNvSpPr txBox="1"/>
          <p:nvPr/>
        </p:nvSpPr>
        <p:spPr>
          <a:xfrm rot="3393366">
            <a:off x="10844688" y="2994217"/>
            <a:ext cx="455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FFDE"/>
                </a:solidFill>
              </a:rPr>
              <a:t>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BF455B5-AD3A-3345-831C-A4D2FD8D28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5962" y="-774700"/>
            <a:ext cx="7929037" cy="10016076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FD3B4C2C-A942-0C46-946A-0FCE76DDD18B}"/>
              </a:ext>
            </a:extLst>
          </p:cNvPr>
          <p:cNvSpPr/>
          <p:nvPr/>
        </p:nvSpPr>
        <p:spPr>
          <a:xfrm rot="2834913">
            <a:off x="5346564" y="3576770"/>
            <a:ext cx="45719" cy="137499"/>
          </a:xfrm>
          <a:prstGeom prst="ellipse">
            <a:avLst/>
          </a:prstGeom>
          <a:solidFill>
            <a:srgbClr val="FF0000"/>
          </a:solidFill>
          <a:ln>
            <a:solidFill>
              <a:srgbClr val="ED6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753A2C7-CCFE-0745-A473-3E1C0106108E}"/>
              </a:ext>
            </a:extLst>
          </p:cNvPr>
          <p:cNvSpPr/>
          <p:nvPr/>
        </p:nvSpPr>
        <p:spPr>
          <a:xfrm rot="19736904">
            <a:off x="5372576" y="3702881"/>
            <a:ext cx="45719" cy="57224"/>
          </a:xfrm>
          <a:prstGeom prst="ellipse">
            <a:avLst/>
          </a:prstGeom>
          <a:solidFill>
            <a:srgbClr val="FF0000"/>
          </a:solidFill>
          <a:ln>
            <a:solidFill>
              <a:srgbClr val="ED6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668412F-71B6-A64A-94E5-E6315BAD67C0}"/>
              </a:ext>
            </a:extLst>
          </p:cNvPr>
          <p:cNvSpPr/>
          <p:nvPr/>
        </p:nvSpPr>
        <p:spPr>
          <a:xfrm rot="19736904">
            <a:off x="3972401" y="5611056"/>
            <a:ext cx="45719" cy="57224"/>
          </a:xfrm>
          <a:prstGeom prst="ellipse">
            <a:avLst/>
          </a:prstGeom>
          <a:solidFill>
            <a:srgbClr val="FF0000"/>
          </a:solidFill>
          <a:ln>
            <a:solidFill>
              <a:srgbClr val="ED6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80A4C24-307F-5B4C-8AB2-F987D8D21C16}"/>
              </a:ext>
            </a:extLst>
          </p:cNvPr>
          <p:cNvSpPr/>
          <p:nvPr/>
        </p:nvSpPr>
        <p:spPr>
          <a:xfrm rot="19736904">
            <a:off x="4080142" y="555188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ED6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41A9BEF-72ED-CF49-A502-D3B450D8FF70}"/>
              </a:ext>
            </a:extLst>
          </p:cNvPr>
          <p:cNvSpPr txBox="1"/>
          <p:nvPr/>
        </p:nvSpPr>
        <p:spPr>
          <a:xfrm>
            <a:off x="4654092" y="3497195"/>
            <a:ext cx="57579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FF0000"/>
                </a:solidFill>
              </a:rPr>
              <a:t>Navan</a:t>
            </a:r>
          </a:p>
          <a:p>
            <a:pPr algn="r"/>
            <a:r>
              <a:rPr lang="en-US" sz="1200" dirty="0">
                <a:solidFill>
                  <a:srgbClr val="FF0000"/>
                </a:solidFill>
              </a:rPr>
              <a:t>Tara 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E33F83C-8DEE-1540-8F5B-E02B91D948E3}"/>
              </a:ext>
            </a:extLst>
          </p:cNvPr>
          <p:cNvSpPr txBox="1"/>
          <p:nvPr/>
        </p:nvSpPr>
        <p:spPr>
          <a:xfrm>
            <a:off x="4156101" y="5416550"/>
            <a:ext cx="603050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rgbClr val="FF0000"/>
                </a:solidFill>
              </a:rPr>
              <a:t>Galmoy</a:t>
            </a:r>
            <a:endParaRPr lang="en-US" sz="1050" dirty="0">
              <a:solidFill>
                <a:srgbClr val="FF0000"/>
              </a:solidFill>
            </a:endParaRPr>
          </a:p>
          <a:p>
            <a:r>
              <a:rPr lang="en-US" sz="1050" dirty="0" err="1">
                <a:solidFill>
                  <a:srgbClr val="FF0000"/>
                </a:solidFill>
              </a:rPr>
              <a:t>Lisheen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ECD99F7-BD07-8244-9BD5-4638C7A328CF}"/>
              </a:ext>
            </a:extLst>
          </p:cNvPr>
          <p:cNvSpPr txBox="1"/>
          <p:nvPr/>
        </p:nvSpPr>
        <p:spPr>
          <a:xfrm rot="741046">
            <a:off x="2433138" y="6114984"/>
            <a:ext cx="675546" cy="212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A0CD49A-4D60-E04F-9FB8-F3CCAD7657D5}"/>
              </a:ext>
            </a:extLst>
          </p:cNvPr>
          <p:cNvSpPr/>
          <p:nvPr/>
        </p:nvSpPr>
        <p:spPr>
          <a:xfrm rot="19736904">
            <a:off x="2994500" y="6227006"/>
            <a:ext cx="45719" cy="57224"/>
          </a:xfrm>
          <a:prstGeom prst="ellipse">
            <a:avLst/>
          </a:prstGeom>
          <a:solidFill>
            <a:srgbClr val="FF0000"/>
          </a:solidFill>
          <a:ln>
            <a:solidFill>
              <a:srgbClr val="ED6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37BB2AB-CD5D-6341-9B0D-5DDF8C60BAC0}"/>
              </a:ext>
            </a:extLst>
          </p:cNvPr>
          <p:cNvSpPr/>
          <p:nvPr/>
        </p:nvSpPr>
        <p:spPr>
          <a:xfrm rot="19736904">
            <a:off x="2943701" y="6141282"/>
            <a:ext cx="45719" cy="57224"/>
          </a:xfrm>
          <a:prstGeom prst="ellipse">
            <a:avLst/>
          </a:prstGeom>
          <a:solidFill>
            <a:srgbClr val="FF0000"/>
          </a:solidFill>
          <a:ln>
            <a:solidFill>
              <a:srgbClr val="ED6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30C8C9A-C212-694E-90A5-271BDD3DF907}"/>
              </a:ext>
            </a:extLst>
          </p:cNvPr>
          <p:cNvSpPr txBox="1"/>
          <p:nvPr/>
        </p:nvSpPr>
        <p:spPr>
          <a:xfrm>
            <a:off x="2254176" y="6013450"/>
            <a:ext cx="8034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rgbClr val="FF0000"/>
                </a:solidFill>
              </a:rPr>
              <a:t>Stonepark</a:t>
            </a:r>
            <a:r>
              <a:rPr lang="en-US" sz="1050" dirty="0">
                <a:solidFill>
                  <a:srgbClr val="FF0000"/>
                </a:solidFill>
              </a:rPr>
              <a:t>  </a:t>
            </a:r>
          </a:p>
          <a:p>
            <a:pPr algn="r"/>
            <a:r>
              <a:rPr lang="en-US" sz="1050" dirty="0">
                <a:solidFill>
                  <a:srgbClr val="FF0000"/>
                </a:solidFill>
              </a:rPr>
              <a:t>PG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6247511-E1EA-B04F-A3F5-EA578629F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647" y="2173468"/>
            <a:ext cx="1099987" cy="56853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758A2AF-EF17-3048-A4AA-2EDDBEDEC712}"/>
              </a:ext>
            </a:extLst>
          </p:cNvPr>
          <p:cNvSpPr txBox="1"/>
          <p:nvPr/>
        </p:nvSpPr>
        <p:spPr>
          <a:xfrm>
            <a:off x="6550132" y="115450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NC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BADB748-7F71-F843-B36C-CE0DD97C40F0}"/>
              </a:ext>
            </a:extLst>
          </p:cNvPr>
          <p:cNvSpPr txBox="1"/>
          <p:nvPr/>
        </p:nvSpPr>
        <p:spPr>
          <a:xfrm>
            <a:off x="7475268" y="3811198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CF3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8048BED-B733-2B4E-9B58-12BC24C11A40}"/>
              </a:ext>
            </a:extLst>
          </p:cNvPr>
          <p:cNvSpPr/>
          <p:nvPr/>
        </p:nvSpPr>
        <p:spPr>
          <a:xfrm>
            <a:off x="4836237" y="4260813"/>
            <a:ext cx="52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Gf3</a:t>
            </a:r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389AE13-D6F1-214C-85CB-8CC2DC7EDC31}"/>
              </a:ext>
            </a:extLst>
          </p:cNvPr>
          <p:cNvSpPr txBox="1"/>
          <p:nvPr/>
        </p:nvSpPr>
        <p:spPr>
          <a:xfrm>
            <a:off x="3510038" y="3683719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Gf2</a:t>
            </a:r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0D8B68C-A2B6-0B45-8067-F5D9C111E8F8}"/>
              </a:ext>
            </a:extLst>
          </p:cNvPr>
          <p:cNvSpPr/>
          <p:nvPr/>
        </p:nvSpPr>
        <p:spPr>
          <a:xfrm>
            <a:off x="2540388" y="4151546"/>
            <a:ext cx="52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Gf1</a:t>
            </a:r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3800E99-2D3E-0B47-B95A-9523BC746CB8}"/>
              </a:ext>
            </a:extLst>
          </p:cNvPr>
          <p:cNvSpPr txBox="1"/>
          <p:nvPr/>
        </p:nvSpPr>
        <p:spPr>
          <a:xfrm rot="20289887">
            <a:off x="6763803" y="56406"/>
            <a:ext cx="33374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ACA040E-AE0B-D94C-B5A1-062C79F3551A}"/>
              </a:ext>
            </a:extLst>
          </p:cNvPr>
          <p:cNvSpPr txBox="1"/>
          <p:nvPr/>
        </p:nvSpPr>
        <p:spPr>
          <a:xfrm>
            <a:off x="6550132" y="115450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NC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A252A84-9748-664F-8CB9-BAFCE3A66BF8}"/>
              </a:ext>
            </a:extLst>
          </p:cNvPr>
          <p:cNvSpPr txBox="1"/>
          <p:nvPr/>
        </p:nvSpPr>
        <p:spPr>
          <a:xfrm rot="20289887">
            <a:off x="6763803" y="56406"/>
            <a:ext cx="33374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1BDFD39-6413-FA44-98A0-4598F09B417D}"/>
              </a:ext>
            </a:extLst>
          </p:cNvPr>
          <p:cNvCxnSpPr>
            <a:cxnSpLocks/>
          </p:cNvCxnSpPr>
          <p:nvPr/>
        </p:nvCxnSpPr>
        <p:spPr>
          <a:xfrm>
            <a:off x="2978076" y="8820150"/>
            <a:ext cx="108585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B4F7E3-59C1-C94E-9941-DFA7AB5E7094}"/>
              </a:ext>
            </a:extLst>
          </p:cNvPr>
          <p:cNvSpPr txBox="1"/>
          <p:nvPr/>
        </p:nvSpPr>
        <p:spPr>
          <a:xfrm>
            <a:off x="9067800" y="2679700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CF2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08C017-38CE-5348-8843-AF97AAE49261}"/>
              </a:ext>
            </a:extLst>
          </p:cNvPr>
          <p:cNvSpPr txBox="1"/>
          <p:nvPr/>
        </p:nvSpPr>
        <p:spPr>
          <a:xfrm>
            <a:off x="10375900" y="1841500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CF1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00B56-2EF9-1D49-A058-F450BEB844FF}"/>
              </a:ext>
            </a:extLst>
          </p:cNvPr>
          <p:cNvSpPr txBox="1"/>
          <p:nvPr/>
        </p:nvSpPr>
        <p:spPr>
          <a:xfrm>
            <a:off x="1077753" y="361605"/>
            <a:ext cx="12378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Same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scale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19E7C-1077-B54B-8D3A-E081D04A4D7C}"/>
              </a:ext>
            </a:extLst>
          </p:cNvPr>
          <p:cNvSpPr txBox="1"/>
          <p:nvPr/>
        </p:nvSpPr>
        <p:spPr>
          <a:xfrm>
            <a:off x="7372088" y="231136"/>
            <a:ext cx="407598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</a:rPr>
              <a:t>Cerberus Fossae</a:t>
            </a:r>
          </a:p>
          <a:p>
            <a:pPr lvl="0" algn="ctr"/>
            <a:r>
              <a:rPr lang="en-US" sz="2800" dirty="0" err="1">
                <a:solidFill>
                  <a:schemeClr val="bg1"/>
                </a:solidFill>
              </a:rPr>
              <a:t>Stahler</a:t>
            </a:r>
            <a:r>
              <a:rPr lang="en-US" sz="2800" dirty="0">
                <a:solidFill>
                  <a:schemeClr val="bg1"/>
                </a:solidFill>
              </a:rPr>
              <a:t> et al 2022</a:t>
            </a:r>
          </a:p>
          <a:p>
            <a:pPr lvl="0" algn="ctr"/>
            <a:r>
              <a:rPr lang="en-US" sz="2800" dirty="0">
                <a:solidFill>
                  <a:schemeClr val="bg1"/>
                </a:solidFill>
              </a:rPr>
              <a:t>Nature Astron 6, 1376</a:t>
            </a:r>
            <a:endParaRPr lang="en-US" sz="40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F99B37-9E41-2F44-A5A0-82598B423D0A}"/>
              </a:ext>
            </a:extLst>
          </p:cNvPr>
          <p:cNvSpPr txBox="1"/>
          <p:nvPr/>
        </p:nvSpPr>
        <p:spPr>
          <a:xfrm>
            <a:off x="3052949" y="5811541"/>
            <a:ext cx="397576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Cerberus Fossae</a:t>
            </a:r>
          </a:p>
          <a:p>
            <a:endParaRPr lang="en-US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5605E6-5954-DA46-B660-EBE01F9D2110}"/>
              </a:ext>
            </a:extLst>
          </p:cNvPr>
          <p:cNvCxnSpPr>
            <a:cxnSpLocks/>
          </p:cNvCxnSpPr>
          <p:nvPr/>
        </p:nvCxnSpPr>
        <p:spPr>
          <a:xfrm flipV="1">
            <a:off x="8458200" y="3384550"/>
            <a:ext cx="2471196" cy="1752600"/>
          </a:xfrm>
          <a:prstGeom prst="straightConnector1">
            <a:avLst/>
          </a:prstGeom>
          <a:ln w="57150">
            <a:solidFill>
              <a:srgbClr val="00FF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079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7239A7-2C21-C146-BC03-AA94BF700474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9" y="-56509"/>
            <a:ext cx="10895743" cy="5275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0C94BD-29B5-0F4D-A1A5-9EDCF35420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8530" y="169524"/>
            <a:ext cx="2497152" cy="196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224C0A-0DF9-994A-A13A-345241502FC0}"/>
              </a:ext>
            </a:extLst>
          </p:cNvPr>
          <p:cNvSpPr txBox="1"/>
          <p:nvPr/>
        </p:nvSpPr>
        <p:spPr>
          <a:xfrm>
            <a:off x="774771" y="1826645"/>
            <a:ext cx="8525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Magma rose along these fractures reaching a high level in the crust (Russell 1968, 1972)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2ACBBF-B858-9249-895A-BC4AE8FE11FF}"/>
              </a:ext>
            </a:extLst>
          </p:cNvPr>
          <p:cNvSpPr txBox="1"/>
          <p:nvPr/>
        </p:nvSpPr>
        <p:spPr>
          <a:xfrm>
            <a:off x="11057111" y="2095061"/>
            <a:ext cx="914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Stähler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9470DC-8E71-194A-A4BD-210BABE41D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644" y="2146621"/>
            <a:ext cx="4902200" cy="4344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0AD0A8-5492-C84F-B16C-62185CD1FED6}"/>
              </a:ext>
            </a:extLst>
          </p:cNvPr>
          <p:cNvSpPr txBox="1"/>
          <p:nvPr/>
        </p:nvSpPr>
        <p:spPr>
          <a:xfrm>
            <a:off x="2743853" y="4509957"/>
            <a:ext cx="3616696" cy="129266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Rivas-Dorado 2023 Dike induced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graben nucleation Mars</a:t>
            </a:r>
          </a:p>
          <a:p>
            <a:pPr algn="ctr"/>
            <a:r>
              <a:rPr lang="en-US" sz="2000" b="1" i="1" dirty="0">
                <a:solidFill>
                  <a:srgbClr val="0070C0"/>
                </a:solidFill>
              </a:rPr>
              <a:t>EPSL</a:t>
            </a:r>
            <a:r>
              <a:rPr lang="en-US" sz="2000" b="1" dirty="0">
                <a:solidFill>
                  <a:srgbClr val="0070C0"/>
                </a:solidFill>
              </a:rPr>
              <a:t> 594, 117692.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797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3CB93B-70F9-4747-B01C-F655F984A8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873" y="0"/>
            <a:ext cx="871294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329403-EEA6-2840-A1CB-551777BD6FDA}"/>
              </a:ext>
            </a:extLst>
          </p:cNvPr>
          <p:cNvSpPr txBox="1"/>
          <p:nvPr/>
        </p:nvSpPr>
        <p:spPr>
          <a:xfrm>
            <a:off x="6680878" y="1003300"/>
            <a:ext cx="5077031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</a:rPr>
              <a:t>Stähler</a:t>
            </a:r>
            <a:r>
              <a:rPr lang="en-US" sz="4000" b="1" dirty="0">
                <a:solidFill>
                  <a:srgbClr val="0070C0"/>
                </a:solidFill>
              </a:rPr>
              <a:t> et al. </a:t>
            </a:r>
            <a:r>
              <a:rPr lang="en-US" sz="4000" dirty="0">
                <a:solidFill>
                  <a:srgbClr val="0070C0"/>
                </a:solidFill>
              </a:rPr>
              <a:t>2022 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</a:rPr>
              <a:t>Tectonics of Cerberus Fossae 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</a:rPr>
              <a:t>unveiled by </a:t>
            </a:r>
            <a:r>
              <a:rPr lang="en-US" sz="3200" dirty="0" err="1">
                <a:solidFill>
                  <a:srgbClr val="0070C0"/>
                </a:solidFill>
              </a:rPr>
              <a:t>marsquakes</a:t>
            </a:r>
            <a:r>
              <a:rPr lang="en-US" sz="3200" dirty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en-US" sz="3200" i="1" dirty="0">
                <a:solidFill>
                  <a:srgbClr val="0070C0"/>
                </a:solidFill>
              </a:rPr>
              <a:t>Nature Astronomy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b="1" dirty="0">
                <a:solidFill>
                  <a:srgbClr val="0070C0"/>
                </a:solidFill>
              </a:rPr>
              <a:t> </a:t>
            </a:r>
            <a:r>
              <a:rPr lang="en-US" sz="3200" dirty="0">
                <a:solidFill>
                  <a:srgbClr val="0070C0"/>
                </a:solidFill>
              </a:rPr>
              <a:t>6, 1376 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6801E3-ED44-8848-A0EA-121B7163C37D}"/>
              </a:ext>
            </a:extLst>
          </p:cNvPr>
          <p:cNvSpPr txBox="1"/>
          <p:nvPr/>
        </p:nvSpPr>
        <p:spPr>
          <a:xfrm>
            <a:off x="342900" y="1865074"/>
            <a:ext cx="2590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E5FF"/>
                </a:solidFill>
              </a:rPr>
              <a:t>High pressure volatiles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B1B0A1C-5912-1F42-8396-750F203C4F28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933674" y="2065129"/>
            <a:ext cx="1377976" cy="405021"/>
          </a:xfrm>
          <a:prstGeom prst="straightConnector1">
            <a:avLst/>
          </a:prstGeom>
          <a:ln w="57150">
            <a:solidFill>
              <a:srgbClr val="00E4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493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9B6EAE-07E2-6140-8172-322B5E737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6C0830-843C-6443-98AA-FCBB07768C89}"/>
              </a:ext>
            </a:extLst>
          </p:cNvPr>
          <p:cNvSpPr txBox="1"/>
          <p:nvPr/>
        </p:nvSpPr>
        <p:spPr>
          <a:xfrm>
            <a:off x="1253727" y="6484034"/>
            <a:ext cx="11329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Russell,</a:t>
            </a:r>
            <a:r>
              <a:rPr lang="en-US" dirty="0">
                <a:solidFill>
                  <a:schemeClr val="bg1"/>
                </a:solidFill>
              </a:rPr>
              <a:t>1978 Downward-excavating hydrothermal cells </a:t>
            </a:r>
            <a:r>
              <a:rPr lang="en-US" i="1" dirty="0">
                <a:solidFill>
                  <a:schemeClr val="bg1"/>
                </a:solidFill>
              </a:rPr>
              <a:t>Trans </a:t>
            </a:r>
            <a:r>
              <a:rPr lang="en-US" i="1" dirty="0" err="1">
                <a:solidFill>
                  <a:schemeClr val="bg1"/>
                </a:solidFill>
              </a:rPr>
              <a:t>Instn</a:t>
            </a:r>
            <a:r>
              <a:rPr lang="en-US" i="1" dirty="0">
                <a:solidFill>
                  <a:schemeClr val="bg1"/>
                </a:solidFill>
              </a:rPr>
              <a:t> Min </a:t>
            </a:r>
            <a:r>
              <a:rPr lang="en-US" i="1" dirty="0" err="1">
                <a:solidFill>
                  <a:schemeClr val="bg1"/>
                </a:solidFill>
              </a:rPr>
              <a:t>Metall</a:t>
            </a:r>
            <a:r>
              <a:rPr lang="en-US" i="1" dirty="0">
                <a:solidFill>
                  <a:schemeClr val="bg1"/>
                </a:solidFill>
              </a:rPr>
              <a:t>  </a:t>
            </a:r>
            <a:r>
              <a:rPr lang="en-US" dirty="0">
                <a:solidFill>
                  <a:schemeClr val="bg1"/>
                </a:solidFill>
              </a:rPr>
              <a:t>89, B168-171.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21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46440-8CC3-2F4C-AFCD-31A471BF3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466" y="-811570"/>
            <a:ext cx="13339864" cy="79831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FEE52-33D6-5144-9ECA-8EFF4E731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706" y="2837787"/>
            <a:ext cx="1763606" cy="1860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6986A1-47FF-1744-B9DA-85B2DA2D5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247" y="4838259"/>
            <a:ext cx="1803815" cy="26665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8F655D-E26A-834F-98B0-52935AFE05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6227" y="545578"/>
            <a:ext cx="1952068" cy="24596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5BDDE4-25CB-AC4F-BC25-F29CF28EE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391" y="3650736"/>
            <a:ext cx="2300686" cy="2626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1E126C-2066-5A41-A091-6D998A3BCB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9857" y="3456221"/>
            <a:ext cx="2259936" cy="22599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C8FAE6-61CE-0E40-B202-BB375675DC1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233" y="1005575"/>
            <a:ext cx="2689230" cy="2689230"/>
          </a:xfrm>
          <a:prstGeom prst="rect">
            <a:avLst/>
          </a:prstGeom>
        </p:spPr>
      </p:pic>
      <p:pic>
        <p:nvPicPr>
          <p:cNvPr id="23" name="Picture 339" descr="Image result for &quot;RL stanton&quot; armidale">
            <a:hlinkClick r:id="rId10"/>
            <a:extLst>
              <a:ext uri="{FF2B5EF4-FFF2-40B4-BE49-F238E27FC236}">
                <a16:creationId xmlns:a16="http://schemas.microsoft.com/office/drawing/2014/main" id="{19DBF608-75BD-D44A-8F7E-FA7A1F08E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8144" y="4703570"/>
            <a:ext cx="2214042" cy="243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504D67-A389-E84C-9F48-4D8458803D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2128" y="1315294"/>
            <a:ext cx="2484872" cy="24848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E24539-938D-2748-B25F-2E6D6A5D78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6518" y="5164326"/>
            <a:ext cx="2522222" cy="2017779"/>
          </a:xfrm>
          <a:prstGeom prst="rect">
            <a:avLst/>
          </a:prstGeom>
        </p:spPr>
      </p:pic>
      <p:pic>
        <p:nvPicPr>
          <p:cNvPr id="28" name="Picture 345" descr="Image result for &quot;michael solomon&quot; penrose">
            <a:hlinkClick r:id="rId14"/>
            <a:extLst>
              <a:ext uri="{FF2B5EF4-FFF2-40B4-BE49-F238E27FC236}">
                <a16:creationId xmlns:a16="http://schemas.microsoft.com/office/drawing/2014/main" id="{EA6F964B-06BD-5C40-A4C2-9C87B14D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6110" y="3849969"/>
            <a:ext cx="2096658" cy="2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FE9A40D-2F10-C04C-8C28-61A52A404608}"/>
              </a:ext>
            </a:extLst>
          </p:cNvPr>
          <p:cNvSpPr/>
          <p:nvPr/>
        </p:nvSpPr>
        <p:spPr>
          <a:xfrm>
            <a:off x="107562" y="2709404"/>
            <a:ext cx="1591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DEREK ROMER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1F1AFC-45FA-E940-8138-CC3FB057D100}"/>
              </a:ext>
            </a:extLst>
          </p:cNvPr>
          <p:cNvSpPr txBox="1"/>
          <p:nvPr/>
        </p:nvSpPr>
        <p:spPr>
          <a:xfrm>
            <a:off x="4071178" y="3466070"/>
            <a:ext cx="157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JOHN ASHTON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464F91-77B6-2849-B23B-7A72E6D0F5D2}"/>
              </a:ext>
            </a:extLst>
          </p:cNvPr>
          <p:cNvSpPr txBox="1"/>
          <p:nvPr/>
        </p:nvSpPr>
        <p:spPr>
          <a:xfrm>
            <a:off x="11108014" y="3078736"/>
            <a:ext cx="116249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ROB</a:t>
            </a:r>
          </a:p>
          <a:p>
            <a:pPr algn="r"/>
            <a:r>
              <a:rPr lang="en-US" sz="1600" b="1" dirty="0"/>
              <a:t>BLAKEMAN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044473-5001-C648-951E-029626908D43}"/>
              </a:ext>
            </a:extLst>
          </p:cNvPr>
          <p:cNvSpPr txBox="1"/>
          <p:nvPr/>
        </p:nvSpPr>
        <p:spPr>
          <a:xfrm>
            <a:off x="3875370" y="5829054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ALLAN HALL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1DE7CD-94E7-0748-9387-0DFF896EA33A}"/>
              </a:ext>
            </a:extLst>
          </p:cNvPr>
          <p:cNvSpPr txBox="1"/>
          <p:nvPr/>
        </p:nvSpPr>
        <p:spPr>
          <a:xfrm>
            <a:off x="9985727" y="6598519"/>
            <a:ext cx="1578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EARL DODSON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090C20-9529-3748-B781-A18B54F3E7A4}"/>
              </a:ext>
            </a:extLst>
          </p:cNvPr>
          <p:cNvSpPr txBox="1"/>
          <p:nvPr/>
        </p:nvSpPr>
        <p:spPr>
          <a:xfrm>
            <a:off x="8320169" y="6298190"/>
            <a:ext cx="1414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DUTCH</a:t>
            </a:r>
          </a:p>
          <a:p>
            <a:r>
              <a:rPr lang="en-US" b="1" dirty="0">
                <a:solidFill>
                  <a:schemeClr val="bg1"/>
                </a:solidFill>
              </a:rPr>
              <a:t>VAN TASSELL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17137B-98F2-CC4C-8C28-6A17F08F613B}"/>
              </a:ext>
            </a:extLst>
          </p:cNvPr>
          <p:cNvSpPr txBox="1"/>
          <p:nvPr/>
        </p:nvSpPr>
        <p:spPr>
          <a:xfrm>
            <a:off x="1793428" y="639661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MIKE SOLOMON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C85DDA-BDF9-E340-B4A7-E90B199EB30E}"/>
              </a:ext>
            </a:extLst>
          </p:cNvPr>
          <p:cNvSpPr txBox="1"/>
          <p:nvPr/>
        </p:nvSpPr>
        <p:spPr>
          <a:xfrm>
            <a:off x="35421" y="4365080"/>
            <a:ext cx="166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DAVID    BANKS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4ABE18-4C54-9942-A389-4537993A2D0F}"/>
              </a:ext>
            </a:extLst>
          </p:cNvPr>
          <p:cNvSpPr txBox="1"/>
          <p:nvPr/>
        </p:nvSpPr>
        <p:spPr>
          <a:xfrm>
            <a:off x="10731059" y="4882825"/>
            <a:ext cx="151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IAIN SAMSON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3555593-060A-624E-A9AD-365501727AD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351" y="1026139"/>
            <a:ext cx="2914538" cy="19430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1239BA7-3DC1-6840-A382-30255D2EF7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26297" y="2899016"/>
            <a:ext cx="2446592" cy="244659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2CC3046-5E36-7946-A5D2-B55D153C90CD}"/>
              </a:ext>
            </a:extLst>
          </p:cNvPr>
          <p:cNvSpPr txBox="1"/>
          <p:nvPr/>
        </p:nvSpPr>
        <p:spPr>
          <a:xfrm>
            <a:off x="8245958" y="3082635"/>
            <a:ext cx="3337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2ED03F-51FB-7343-9A4B-4340BB4D7477}"/>
              </a:ext>
            </a:extLst>
          </p:cNvPr>
          <p:cNvSpPr txBox="1"/>
          <p:nvPr/>
        </p:nvSpPr>
        <p:spPr>
          <a:xfrm>
            <a:off x="8282021" y="2364204"/>
            <a:ext cx="183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KERR ANDERSON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76DCE6-8AFC-054F-BAF3-AD94DBCF3228}"/>
              </a:ext>
            </a:extLst>
          </p:cNvPr>
          <p:cNvSpPr txBox="1"/>
          <p:nvPr/>
        </p:nvSpPr>
        <p:spPr>
          <a:xfrm>
            <a:off x="10208624" y="3152564"/>
            <a:ext cx="3369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Y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050A86C-4555-E342-B177-38441FF6CF59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088" y="1288623"/>
            <a:ext cx="2237840" cy="2554759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36540578-3304-1A43-ABF2-44B20F21E24F}"/>
              </a:ext>
            </a:extLst>
          </p:cNvPr>
          <p:cNvSpPr/>
          <p:nvPr/>
        </p:nvSpPr>
        <p:spPr>
          <a:xfrm>
            <a:off x="1627691" y="3180013"/>
            <a:ext cx="1216509" cy="663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COLIN</a:t>
            </a:r>
          </a:p>
          <a:p>
            <a:r>
              <a:rPr lang="en-US" b="1" dirty="0">
                <a:solidFill>
                  <a:schemeClr val="bg1"/>
                </a:solidFill>
              </a:rPr>
              <a:t>ANDREW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E469B71-21A0-8A4B-BDAB-52F5019969F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10538" y="3309736"/>
            <a:ext cx="2315513" cy="302681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0F56592-8833-854F-8EC6-1B8AA4579D09}"/>
              </a:ext>
            </a:extLst>
          </p:cNvPr>
          <p:cNvSpPr txBox="1"/>
          <p:nvPr/>
        </p:nvSpPr>
        <p:spPr>
          <a:xfrm>
            <a:off x="6056671" y="5709706"/>
            <a:ext cx="2092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TONY           FALLICK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5F3ECA-BD6B-1C41-B428-9323B53D56A8}"/>
              </a:ext>
            </a:extLst>
          </p:cNvPr>
          <p:cNvSpPr txBox="1"/>
          <p:nvPr/>
        </p:nvSpPr>
        <p:spPr>
          <a:xfrm>
            <a:off x="-41278" y="6551326"/>
            <a:ext cx="1997459" cy="410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FFDE"/>
                </a:solidFill>
              </a:rPr>
              <a:t>DICK STANTON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37F2C41-8573-464E-A824-CCD001C0C54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0539" y="1024231"/>
            <a:ext cx="2315513" cy="231551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E17F0AB-D8AE-EB4C-A50E-8EB02BB76CC0}"/>
              </a:ext>
            </a:extLst>
          </p:cNvPr>
          <p:cNvSpPr txBox="1"/>
          <p:nvPr/>
        </p:nvSpPr>
        <p:spPr>
          <a:xfrm>
            <a:off x="6211694" y="3011250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GARTH EARLS</a:t>
            </a:r>
          </a:p>
        </p:txBody>
      </p:sp>
    </p:spTree>
    <p:extLst>
      <p:ext uri="{BB962C8B-B14F-4D97-AF65-F5344CB8AC3E}">
        <p14:creationId xmlns:p14="http://schemas.microsoft.com/office/powerpoint/2010/main" val="1899031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B79466-ABAA-EF4A-A6AB-F578467F2A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254" y="-23853"/>
            <a:ext cx="974837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52F611-4167-9B45-A34E-655ECE81F4E5}"/>
              </a:ext>
            </a:extLst>
          </p:cNvPr>
          <p:cNvSpPr txBox="1"/>
          <p:nvPr/>
        </p:nvSpPr>
        <p:spPr>
          <a:xfrm>
            <a:off x="7029450" y="575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3595B114-A22E-DA44-B18E-A615DE2ADB2D}"/>
              </a:ext>
            </a:extLst>
          </p:cNvPr>
          <p:cNvSpPr/>
          <p:nvPr/>
        </p:nvSpPr>
        <p:spPr>
          <a:xfrm>
            <a:off x="3352800" y="1771650"/>
            <a:ext cx="533400" cy="203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CE8FFB3-B321-2D4B-A836-429E6F1ED3D7}"/>
              </a:ext>
            </a:extLst>
          </p:cNvPr>
          <p:cNvSpPr/>
          <p:nvPr/>
        </p:nvSpPr>
        <p:spPr>
          <a:xfrm>
            <a:off x="10706100" y="1771650"/>
            <a:ext cx="520700" cy="196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ED9A9493-5B99-AE44-A5D6-463716575606}"/>
              </a:ext>
            </a:extLst>
          </p:cNvPr>
          <p:cNvSpPr/>
          <p:nvPr/>
        </p:nvSpPr>
        <p:spPr>
          <a:xfrm rot="5400000">
            <a:off x="3698874" y="866775"/>
            <a:ext cx="219075" cy="79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29A002F-E8A6-5444-8094-A354F18C06C5}"/>
              </a:ext>
            </a:extLst>
          </p:cNvPr>
          <p:cNvSpPr/>
          <p:nvPr/>
        </p:nvSpPr>
        <p:spPr>
          <a:xfrm rot="5400000">
            <a:off x="10696574" y="866775"/>
            <a:ext cx="219075" cy="79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04DFFD-5AE1-3040-8B5D-3528A3934B69}"/>
              </a:ext>
            </a:extLst>
          </p:cNvPr>
          <p:cNvSpPr txBox="1"/>
          <p:nvPr/>
        </p:nvSpPr>
        <p:spPr>
          <a:xfrm>
            <a:off x="6261100" y="5689600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>
                <a:solidFill>
                  <a:srgbClr val="00B050"/>
                </a:solidFill>
              </a:rPr>
              <a:t>3</a:t>
            </a:r>
            <a:r>
              <a:rPr lang="en-US" sz="2400" b="1" dirty="0">
                <a:solidFill>
                  <a:srgbClr val="00B050"/>
                </a:solidFill>
              </a:rPr>
              <a:t>He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20C53AF-FB2A-1B43-8CAC-03749E24D92D}"/>
              </a:ext>
            </a:extLst>
          </p:cNvPr>
          <p:cNvCxnSpPr>
            <a:stCxn id="3" idx="0"/>
          </p:cNvCxnSpPr>
          <p:nvPr/>
        </p:nvCxnSpPr>
        <p:spPr>
          <a:xfrm flipH="1" flipV="1">
            <a:off x="6578600" y="5251450"/>
            <a:ext cx="1658" cy="43815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7C79487-AD3A-AE4D-9769-B2598925D398}"/>
              </a:ext>
            </a:extLst>
          </p:cNvPr>
          <p:cNvSpPr txBox="1"/>
          <p:nvPr/>
        </p:nvSpPr>
        <p:spPr>
          <a:xfrm>
            <a:off x="1566407" y="6250285"/>
            <a:ext cx="955912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DOWNWARD EXCAVATING CRACKING ENGINE (</a:t>
            </a:r>
            <a:r>
              <a:rPr lang="en-US" sz="2400" dirty="0">
                <a:solidFill>
                  <a:schemeClr val="bg1"/>
                </a:solidFill>
              </a:rPr>
              <a:t>Russell, </a:t>
            </a:r>
            <a:r>
              <a:rPr lang="en-US" sz="2400" dirty="0" err="1">
                <a:solidFill>
                  <a:schemeClr val="bg1"/>
                </a:solidFill>
              </a:rPr>
              <a:t>Skauli</a:t>
            </a:r>
            <a:r>
              <a:rPr lang="en-US" sz="2400" dirty="0">
                <a:solidFill>
                  <a:schemeClr val="bg1"/>
                </a:solidFill>
              </a:rPr>
              <a:t>, 1991)</a:t>
            </a:r>
          </a:p>
          <a:p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E14286-A2FB-AD4F-BE1B-ABF1A5C240C1}"/>
              </a:ext>
            </a:extLst>
          </p:cNvPr>
          <p:cNvSpPr txBox="1"/>
          <p:nvPr/>
        </p:nvSpPr>
        <p:spPr>
          <a:xfrm>
            <a:off x="8566506" y="5227952"/>
            <a:ext cx="3552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E5FF"/>
                </a:solidFill>
              </a:rPr>
              <a:t>High pressure volatiles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E13F9F-9DD2-5144-B30B-40F04D9AFE86}"/>
              </a:ext>
            </a:extLst>
          </p:cNvPr>
          <p:cNvCxnSpPr>
            <a:cxnSpLocks/>
          </p:cNvCxnSpPr>
          <p:nvPr/>
        </p:nvCxnSpPr>
        <p:spPr>
          <a:xfrm flipH="1" flipV="1">
            <a:off x="6523698" y="5251450"/>
            <a:ext cx="2122842" cy="135253"/>
          </a:xfrm>
          <a:prstGeom prst="straightConnector1">
            <a:avLst/>
          </a:prstGeom>
          <a:ln w="57150">
            <a:solidFill>
              <a:srgbClr val="00E4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109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07F989-9724-2C47-8CF0-5DE2BF100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327" y="-266701"/>
            <a:ext cx="10522373" cy="73411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DF25D0-FDB0-964C-BAC3-FC004632AFF4}"/>
              </a:ext>
            </a:extLst>
          </p:cNvPr>
          <p:cNvSpPr txBox="1"/>
          <p:nvPr/>
        </p:nvSpPr>
        <p:spPr>
          <a:xfrm>
            <a:off x="2607245" y="5162550"/>
            <a:ext cx="651171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Natural pyrite garden,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Tynagh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endParaRPr lang="en-US" sz="1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John Hutchings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858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66ECED-2F5B-E849-810E-6324F9888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326" y="0"/>
            <a:ext cx="6832600" cy="60508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0EFA35-0A30-7941-9577-58B2FD7CDA1C}"/>
              </a:ext>
            </a:extLst>
          </p:cNvPr>
          <p:cNvSpPr txBox="1"/>
          <p:nvPr/>
        </p:nvSpPr>
        <p:spPr>
          <a:xfrm>
            <a:off x="1890825" y="6308470"/>
            <a:ext cx="8373139" cy="3385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Barge et al. 2020, </a:t>
            </a:r>
            <a:r>
              <a:rPr lang="en-US" sz="1400" dirty="0"/>
              <a:t>3D-analysis of simulated prebiotic hydrothermal chimney. </a:t>
            </a:r>
            <a:r>
              <a:rPr lang="en-US" sz="1400" i="1" dirty="0"/>
              <a:t>ACS Earth Space Chem.</a:t>
            </a:r>
            <a:r>
              <a:rPr lang="en-US" sz="1400" dirty="0"/>
              <a:t> 4.9, 1663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9B3387-9C92-8B43-8EC0-6480865B142D}"/>
              </a:ext>
            </a:extLst>
          </p:cNvPr>
          <p:cNvSpPr txBox="1"/>
          <p:nvPr/>
        </p:nvSpPr>
        <p:spPr>
          <a:xfrm>
            <a:off x="1518251" y="4122708"/>
            <a:ext cx="24096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Green rust wall </a:t>
            </a:r>
          </a:p>
          <a:p>
            <a:pPr algn="ctr"/>
            <a:r>
              <a:rPr lang="en-US" dirty="0"/>
              <a:t>~10 - 40 µm thick comprising ~50 – 200 </a:t>
            </a:r>
            <a:r>
              <a:rPr lang="en-US" dirty="0" err="1"/>
              <a:t>nanocrysts</a:t>
            </a:r>
            <a:r>
              <a:rPr lang="en-US" dirty="0"/>
              <a:t> orthogonal with wall, so likely resonating, and self organizing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AF8AEEB-5AAF-A549-975D-AFE49D9222E3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2012" y="917423"/>
            <a:ext cx="4777776" cy="3138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41D345-509A-8B49-A362-2A3DE1BD440C}"/>
              </a:ext>
            </a:extLst>
          </p:cNvPr>
          <p:cNvSpPr txBox="1"/>
          <p:nvPr/>
        </p:nvSpPr>
        <p:spPr>
          <a:xfrm>
            <a:off x="1524000" y="51999"/>
            <a:ext cx="2372906" cy="1015663"/>
          </a:xfrm>
          <a:prstGeom prst="rect">
            <a:avLst/>
          </a:prstGeom>
          <a:solidFill>
            <a:srgbClr val="F4D1F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2D </a:t>
            </a:r>
            <a:r>
              <a:rPr lang="en-US" b="1" dirty="0" err="1">
                <a:solidFill>
                  <a:srgbClr val="00B050"/>
                </a:solidFill>
              </a:rPr>
              <a:t>Fougerite</a:t>
            </a:r>
            <a:r>
              <a:rPr lang="en-US" b="1" dirty="0">
                <a:solidFill>
                  <a:srgbClr val="00B050"/>
                </a:solidFill>
              </a:rPr>
              <a:t>, </a:t>
            </a:r>
            <a:r>
              <a:rPr lang="en-US" b="1" u="sng" dirty="0">
                <a:solidFill>
                  <a:srgbClr val="00B050"/>
                </a:solidFill>
              </a:rPr>
              <a:t>complex </a:t>
            </a:r>
            <a:r>
              <a:rPr lang="en-US" b="1" dirty="0">
                <a:solidFill>
                  <a:srgbClr val="00B050"/>
                </a:solidFill>
              </a:rPr>
              <a:t>green rust mineral</a:t>
            </a:r>
          </a:p>
          <a:p>
            <a:pPr algn="ctr"/>
            <a:r>
              <a:rPr lang="en-US" sz="2400" b="1" dirty="0"/>
              <a:t> </a:t>
            </a:r>
            <a:r>
              <a:rPr lang="en-US" sz="2400" b="1" dirty="0">
                <a:highlight>
                  <a:srgbClr val="00FF00"/>
                </a:highlight>
              </a:rPr>
              <a:t>~Fe</a:t>
            </a:r>
            <a:r>
              <a:rPr lang="en-US" sz="2400" b="1" baseline="-25000" dirty="0">
                <a:highlight>
                  <a:srgbClr val="00FF00"/>
                </a:highlight>
              </a:rPr>
              <a:t>2</a:t>
            </a:r>
            <a:r>
              <a:rPr lang="en-US" sz="2400" b="1" dirty="0">
                <a:highlight>
                  <a:srgbClr val="00FF00"/>
                </a:highlight>
              </a:rPr>
              <a:t>(OH)</a:t>
            </a:r>
            <a:r>
              <a:rPr lang="en-US" sz="2400" b="1" baseline="-25000" dirty="0">
                <a:highlight>
                  <a:srgbClr val="00FF00"/>
                </a:highlight>
              </a:rPr>
              <a:t>5</a:t>
            </a:r>
            <a:r>
              <a:rPr lang="en-US" sz="2400" b="1" dirty="0">
                <a:highlight>
                  <a:srgbClr val="00FF00"/>
                </a:highlight>
              </a:rPr>
              <a:t>.</a:t>
            </a:r>
            <a:r>
              <a:rPr lang="en-US" sz="2400" b="1" dirty="0">
                <a:solidFill>
                  <a:srgbClr val="0070C0"/>
                </a:solidFill>
                <a:highlight>
                  <a:srgbClr val="00FF00"/>
                </a:highlight>
              </a:rPr>
              <a:t>H</a:t>
            </a:r>
            <a:r>
              <a:rPr lang="en-US" sz="2400" b="1" baseline="-25000" dirty="0">
                <a:solidFill>
                  <a:srgbClr val="0070C0"/>
                </a:solidFill>
                <a:highlight>
                  <a:srgbClr val="00FF00"/>
                </a:highlight>
              </a:rPr>
              <a:t>2</a:t>
            </a:r>
            <a:r>
              <a:rPr lang="en-US" sz="2400" b="1" dirty="0">
                <a:solidFill>
                  <a:srgbClr val="0070C0"/>
                </a:solidFill>
                <a:highlight>
                  <a:srgbClr val="00FF00"/>
                </a:highlight>
              </a:rPr>
              <a:t>O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F7AB9-DF10-464D-9E49-B33697EABFCB}"/>
              </a:ext>
            </a:extLst>
          </p:cNvPr>
          <p:cNvSpPr txBox="1"/>
          <p:nvPr/>
        </p:nvSpPr>
        <p:spPr>
          <a:xfrm rot="674836">
            <a:off x="1571297" y="2860951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17E00-0B55-624A-A689-72576AB9DFF9}"/>
              </a:ext>
            </a:extLst>
          </p:cNvPr>
          <p:cNvSpPr txBox="1"/>
          <p:nvPr/>
        </p:nvSpPr>
        <p:spPr>
          <a:xfrm rot="664363">
            <a:off x="3358117" y="2950535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902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335" y="857245"/>
            <a:ext cx="3488667" cy="3277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DA603C-795C-A245-AD4F-01CAEBE0368B}"/>
              </a:ext>
            </a:extLst>
          </p:cNvPr>
          <p:cNvSpPr txBox="1"/>
          <p:nvPr/>
        </p:nvSpPr>
        <p:spPr>
          <a:xfrm>
            <a:off x="1455477" y="3912401"/>
            <a:ext cx="9282862" cy="320857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r>
              <a:rPr lang="en-US" sz="1350" dirty="0"/>
              <a:t>      …</a:t>
            </a:r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7B03E4-54FD-3740-AC9F-5DB1B29590BC}"/>
              </a:ext>
            </a:extLst>
          </p:cNvPr>
          <p:cNvSpPr txBox="1"/>
          <p:nvPr/>
        </p:nvSpPr>
        <p:spPr>
          <a:xfrm>
            <a:off x="7251700" y="4180344"/>
            <a:ext cx="3416301" cy="267765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100" b="1" dirty="0">
                <a:solidFill>
                  <a:schemeClr val="bg1"/>
                </a:solidFill>
              </a:rPr>
              <a:t>Yamamoto et al. 2013 </a:t>
            </a:r>
            <a:r>
              <a:rPr lang="pl-PL" sz="2100" b="1" i="1" dirty="0" err="1">
                <a:solidFill>
                  <a:schemeClr val="bg1"/>
                </a:solidFill>
              </a:rPr>
              <a:t>Generation</a:t>
            </a:r>
            <a:r>
              <a:rPr lang="pl-PL" sz="2100" b="1" i="1" dirty="0">
                <a:solidFill>
                  <a:schemeClr val="bg1"/>
                </a:solidFill>
              </a:rPr>
              <a:t> of </a:t>
            </a:r>
            <a:r>
              <a:rPr lang="pl-PL" sz="2100" b="1" i="1" dirty="0" err="1">
                <a:solidFill>
                  <a:schemeClr val="bg1"/>
                </a:solidFill>
              </a:rPr>
              <a:t>Electricity</a:t>
            </a:r>
            <a:r>
              <a:rPr lang="pl-PL" sz="2100" b="1" i="1" dirty="0">
                <a:solidFill>
                  <a:schemeClr val="bg1"/>
                </a:solidFill>
              </a:rPr>
              <a:t> and </a:t>
            </a:r>
            <a:r>
              <a:rPr lang="pl-PL" sz="2100" b="1" i="1" dirty="0" err="1">
                <a:solidFill>
                  <a:schemeClr val="bg1"/>
                </a:solidFill>
              </a:rPr>
              <a:t>Illumination</a:t>
            </a:r>
            <a:r>
              <a:rPr lang="pl-PL" sz="2100" b="1" i="1" dirty="0">
                <a:solidFill>
                  <a:schemeClr val="bg1"/>
                </a:solidFill>
              </a:rPr>
              <a:t> by </a:t>
            </a:r>
            <a:r>
              <a:rPr lang="pl-PL" sz="2100" b="1" i="1" dirty="0" err="1">
                <a:solidFill>
                  <a:schemeClr val="bg1"/>
                </a:solidFill>
              </a:rPr>
              <a:t>an</a:t>
            </a:r>
            <a:r>
              <a:rPr lang="pl-PL" sz="2100" b="1" i="1" dirty="0">
                <a:solidFill>
                  <a:schemeClr val="bg1"/>
                </a:solidFill>
              </a:rPr>
              <a:t> </a:t>
            </a:r>
            <a:r>
              <a:rPr lang="pl-PL" sz="2100" b="1" i="1" dirty="0" err="1">
                <a:solidFill>
                  <a:schemeClr val="bg1"/>
                </a:solidFill>
              </a:rPr>
              <a:t>Environmental</a:t>
            </a:r>
            <a:r>
              <a:rPr lang="pl-PL" sz="2100" b="1" i="1" dirty="0">
                <a:solidFill>
                  <a:schemeClr val="bg1"/>
                </a:solidFill>
              </a:rPr>
              <a:t> </a:t>
            </a:r>
            <a:r>
              <a:rPr lang="pl-PL" sz="2100" b="1" i="1" dirty="0" err="1">
                <a:solidFill>
                  <a:schemeClr val="bg1"/>
                </a:solidFill>
              </a:rPr>
              <a:t>Fuel</a:t>
            </a:r>
            <a:r>
              <a:rPr lang="pl-PL" sz="2100" b="1" i="1" dirty="0">
                <a:solidFill>
                  <a:schemeClr val="bg1"/>
                </a:solidFill>
              </a:rPr>
              <a:t> Cell in </a:t>
            </a:r>
            <a:r>
              <a:rPr lang="pl-PL" sz="2100" b="1" i="1" dirty="0" err="1">
                <a:solidFill>
                  <a:schemeClr val="bg1"/>
                </a:solidFill>
              </a:rPr>
              <a:t>Deep</a:t>
            </a:r>
            <a:r>
              <a:rPr lang="pl-PL" sz="2100" b="1" i="1" dirty="0">
                <a:solidFill>
                  <a:schemeClr val="bg1"/>
                </a:solidFill>
              </a:rPr>
              <a:t>‐Sea </a:t>
            </a:r>
            <a:r>
              <a:rPr lang="pl-PL" sz="2100" b="1" i="1" dirty="0" err="1">
                <a:solidFill>
                  <a:schemeClr val="bg1"/>
                </a:solidFill>
              </a:rPr>
              <a:t>Hydrothermal</a:t>
            </a:r>
            <a:r>
              <a:rPr lang="pl-PL" sz="2100" b="1" i="1" dirty="0">
                <a:solidFill>
                  <a:schemeClr val="bg1"/>
                </a:solidFill>
              </a:rPr>
              <a:t> </a:t>
            </a:r>
            <a:r>
              <a:rPr lang="pl-PL" sz="2100" b="1" i="1" dirty="0" err="1">
                <a:solidFill>
                  <a:schemeClr val="bg1"/>
                </a:solidFill>
              </a:rPr>
              <a:t>Vents</a:t>
            </a:r>
            <a:r>
              <a:rPr lang="pl-PL" sz="2100" b="1" i="1" dirty="0">
                <a:solidFill>
                  <a:schemeClr val="bg1"/>
                </a:solidFill>
              </a:rPr>
              <a:t>. </a:t>
            </a:r>
            <a:r>
              <a:rPr lang="pl-PL" sz="2100" b="1" dirty="0">
                <a:solidFill>
                  <a:schemeClr val="bg1"/>
                </a:solidFill>
              </a:rPr>
              <a:t> 52: 10758</a:t>
            </a:r>
          </a:p>
          <a:p>
            <a:pPr algn="ctr"/>
            <a:endParaRPr lang="pl-PL" sz="2100" b="1" dirty="0">
              <a:solidFill>
                <a:schemeClr val="bg1"/>
              </a:solidFill>
            </a:endParaRPr>
          </a:p>
          <a:p>
            <a:pPr algn="ctr"/>
            <a:endParaRPr lang="pl-PL" sz="21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A5C840-A3AA-3F45-B0C2-E276BDB0BA56}"/>
              </a:ext>
            </a:extLst>
          </p:cNvPr>
          <p:cNvSpPr txBox="1"/>
          <p:nvPr/>
        </p:nvSpPr>
        <p:spPr>
          <a:xfrm>
            <a:off x="7166150" y="1"/>
            <a:ext cx="3501850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Submarine power-plant</a:t>
            </a:r>
          </a:p>
          <a:p>
            <a:endParaRPr lang="en-US" sz="8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617CB-7F33-BD43-9DB7-5A213353C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5680232" cy="6261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EB700A-20DA-9B42-9917-1EEB55101752}"/>
              </a:ext>
            </a:extLst>
          </p:cNvPr>
          <p:cNvSpPr txBox="1"/>
          <p:nvPr/>
        </p:nvSpPr>
        <p:spPr>
          <a:xfrm>
            <a:off x="1677153" y="494975"/>
            <a:ext cx="53341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Barge et al. 2015 Generation of Electrical Potential and Current Across Self‐Assembling Iron Mineral Membranes</a:t>
            </a:r>
          </a:p>
          <a:p>
            <a:pPr algn="ctr"/>
            <a:r>
              <a:rPr lang="pl-PL" sz="2100" b="1" i="1" dirty="0" err="1">
                <a:solidFill>
                  <a:schemeClr val="bg1"/>
                </a:solidFill>
              </a:rPr>
              <a:t>Angew</a:t>
            </a:r>
            <a:r>
              <a:rPr lang="pl-PL" sz="2100" b="1" i="1" dirty="0">
                <a:solidFill>
                  <a:schemeClr val="bg1"/>
                </a:solidFill>
              </a:rPr>
              <a:t> </a:t>
            </a:r>
            <a:r>
              <a:rPr lang="pl-PL" sz="2100" b="1" i="1" dirty="0" err="1">
                <a:solidFill>
                  <a:schemeClr val="bg1"/>
                </a:solidFill>
              </a:rPr>
              <a:t>Chem</a:t>
            </a:r>
            <a:r>
              <a:rPr lang="pl-PL" sz="2100" b="1" i="1" dirty="0">
                <a:solidFill>
                  <a:schemeClr val="bg1"/>
                </a:solidFill>
              </a:rPr>
              <a:t> </a:t>
            </a:r>
            <a:r>
              <a:rPr lang="pl-PL" sz="2100" b="1" i="1" dirty="0" err="1">
                <a:solidFill>
                  <a:schemeClr val="bg1"/>
                </a:solidFill>
              </a:rPr>
              <a:t>Int</a:t>
            </a:r>
            <a:r>
              <a:rPr lang="pl-PL" sz="2100" b="1" i="1" dirty="0">
                <a:solidFill>
                  <a:schemeClr val="bg1"/>
                </a:solidFill>
              </a:rPr>
              <a:t> Ed</a:t>
            </a:r>
            <a:r>
              <a:rPr lang="pl-PL" sz="2100" b="1" dirty="0">
                <a:solidFill>
                  <a:schemeClr val="bg1"/>
                </a:solidFill>
              </a:rPr>
              <a:t> </a:t>
            </a:r>
            <a:r>
              <a:rPr lang="en-US" sz="2100" b="1" dirty="0">
                <a:solidFill>
                  <a:schemeClr val="bg1"/>
                </a:solidFill>
              </a:rPr>
              <a:t>54:8184.</a:t>
            </a:r>
          </a:p>
        </p:txBody>
      </p:sp>
    </p:spTree>
    <p:extLst>
      <p:ext uri="{BB962C8B-B14F-4D97-AF65-F5344CB8AC3E}">
        <p14:creationId xmlns:p14="http://schemas.microsoft.com/office/powerpoint/2010/main" val="227954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949261-9E79-7146-804B-DBCB080006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55480" y="71750"/>
            <a:ext cx="17210861" cy="5075779"/>
          </a:xfrm>
          <a:prstGeom prst="rect">
            <a:avLst/>
          </a:prstGeom>
        </p:spPr>
      </p:pic>
      <p:pic>
        <p:nvPicPr>
          <p:cNvPr id="256" name="Picture 255">
            <a:extLst>
              <a:ext uri="{FF2B5EF4-FFF2-40B4-BE49-F238E27FC236}">
                <a16:creationId xmlns:a16="http://schemas.microsoft.com/office/drawing/2014/main" id="{C59C989F-1673-C843-8906-B9E49B3BA1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82357" y="73879"/>
            <a:ext cx="3386119" cy="5080000"/>
          </a:xfrm>
          <a:prstGeom prst="rect">
            <a:avLst/>
          </a:prstGeom>
        </p:spPr>
      </p:pic>
      <p:sp>
        <p:nvSpPr>
          <p:cNvPr id="258" name="Right Triangle 257">
            <a:extLst>
              <a:ext uri="{FF2B5EF4-FFF2-40B4-BE49-F238E27FC236}">
                <a16:creationId xmlns:a16="http://schemas.microsoft.com/office/drawing/2014/main" id="{C6E53E55-29B0-4144-B11F-9591154AD181}"/>
              </a:ext>
            </a:extLst>
          </p:cNvPr>
          <p:cNvSpPr/>
          <p:nvPr/>
        </p:nvSpPr>
        <p:spPr>
          <a:xfrm flipV="1">
            <a:off x="3069077" y="3848950"/>
            <a:ext cx="5892799" cy="35242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09D61004-1338-1946-AA05-E7BD134B6246}"/>
              </a:ext>
            </a:extLst>
          </p:cNvPr>
          <p:cNvSpPr txBox="1"/>
          <p:nvPr/>
        </p:nvSpPr>
        <p:spPr>
          <a:xfrm>
            <a:off x="862812" y="3810852"/>
            <a:ext cx="2498364" cy="3847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                                                                                    </a:t>
            </a:r>
          </a:p>
          <a:p>
            <a:r>
              <a:rPr lang="en-US" sz="1000" dirty="0"/>
              <a:t>                                                                      </a:t>
            </a:r>
          </a:p>
        </p:txBody>
      </p:sp>
      <p:sp>
        <p:nvSpPr>
          <p:cNvPr id="261" name="Delay 260">
            <a:extLst>
              <a:ext uri="{FF2B5EF4-FFF2-40B4-BE49-F238E27FC236}">
                <a16:creationId xmlns:a16="http://schemas.microsoft.com/office/drawing/2014/main" id="{A70EB975-124F-1647-90A8-6FADCA642DAF}"/>
              </a:ext>
            </a:extLst>
          </p:cNvPr>
          <p:cNvSpPr/>
          <p:nvPr/>
        </p:nvSpPr>
        <p:spPr>
          <a:xfrm rot="16200000">
            <a:off x="2078475" y="2734529"/>
            <a:ext cx="844550" cy="1860550"/>
          </a:xfrm>
          <a:prstGeom prst="flowChartDela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Pentagon 261">
            <a:extLst>
              <a:ext uri="{FF2B5EF4-FFF2-40B4-BE49-F238E27FC236}">
                <a16:creationId xmlns:a16="http://schemas.microsoft.com/office/drawing/2014/main" id="{C87B5D41-F210-FA41-9945-62C639D3FFB4}"/>
              </a:ext>
            </a:extLst>
          </p:cNvPr>
          <p:cNvSpPr/>
          <p:nvPr/>
        </p:nvSpPr>
        <p:spPr>
          <a:xfrm rot="16200000">
            <a:off x="1526978" y="4173757"/>
            <a:ext cx="1978025" cy="45719"/>
          </a:xfrm>
          <a:prstGeom prst="homePlate">
            <a:avLst/>
          </a:prstGeom>
          <a:solidFill>
            <a:srgbClr val="11CE1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Bent Arrow 262">
            <a:extLst>
              <a:ext uri="{FF2B5EF4-FFF2-40B4-BE49-F238E27FC236}">
                <a16:creationId xmlns:a16="http://schemas.microsoft.com/office/drawing/2014/main" id="{8387E52E-ED0C-7449-AA55-C1A942AD363A}"/>
              </a:ext>
            </a:extLst>
          </p:cNvPr>
          <p:cNvSpPr/>
          <p:nvPr/>
        </p:nvSpPr>
        <p:spPr>
          <a:xfrm>
            <a:off x="2491225" y="3032979"/>
            <a:ext cx="298450" cy="190500"/>
          </a:xfrm>
          <a:prstGeom prst="bentArrow">
            <a:avLst/>
          </a:prstGeom>
          <a:solidFill>
            <a:srgbClr val="11CE1D"/>
          </a:solidFill>
          <a:ln w="6350">
            <a:solidFill>
              <a:srgbClr val="11CE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4" name="Up Arrow 263">
            <a:extLst>
              <a:ext uri="{FF2B5EF4-FFF2-40B4-BE49-F238E27FC236}">
                <a16:creationId xmlns:a16="http://schemas.microsoft.com/office/drawing/2014/main" id="{94DD99FE-3AA0-3C42-B749-30AFE92DF2D4}"/>
              </a:ext>
            </a:extLst>
          </p:cNvPr>
          <p:cNvSpPr/>
          <p:nvPr/>
        </p:nvSpPr>
        <p:spPr>
          <a:xfrm>
            <a:off x="2420107" y="4766529"/>
            <a:ext cx="172719" cy="381000"/>
          </a:xfrm>
          <a:prstGeom prst="upArrow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5C93F440-1D36-7645-8772-86D0B55C5DAC}"/>
              </a:ext>
            </a:extLst>
          </p:cNvPr>
          <p:cNvSpPr txBox="1"/>
          <p:nvPr/>
        </p:nvSpPr>
        <p:spPr>
          <a:xfrm>
            <a:off x="2832075" y="2892276"/>
            <a:ext cx="260019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EDABED"/>
                </a:solidFill>
              </a:rPr>
              <a:t>Fe</a:t>
            </a:r>
            <a:r>
              <a:rPr lang="en-US" b="1" baseline="30000" dirty="0">
                <a:solidFill>
                  <a:srgbClr val="EDABED"/>
                </a:solidFill>
              </a:rPr>
              <a:t>2+</a:t>
            </a:r>
            <a:r>
              <a:rPr lang="en-US" b="1" dirty="0">
                <a:solidFill>
                  <a:srgbClr val="EDABED"/>
                </a:solidFill>
              </a:rPr>
              <a:t> Ni</a:t>
            </a:r>
            <a:r>
              <a:rPr lang="en-US" b="1" baseline="30000" dirty="0">
                <a:solidFill>
                  <a:srgbClr val="EDABED"/>
                </a:solidFill>
              </a:rPr>
              <a:t>2+</a:t>
            </a:r>
            <a:r>
              <a:rPr lang="en-US" b="1" dirty="0">
                <a:solidFill>
                  <a:srgbClr val="EDABED"/>
                </a:solidFill>
              </a:rPr>
              <a:t> Co</a:t>
            </a:r>
            <a:r>
              <a:rPr lang="en-US" b="1" baseline="30000" dirty="0">
                <a:solidFill>
                  <a:srgbClr val="EDABED"/>
                </a:solidFill>
              </a:rPr>
              <a:t>2+  </a:t>
            </a:r>
            <a:r>
              <a:rPr lang="en-US" b="1" dirty="0">
                <a:solidFill>
                  <a:srgbClr val="EDABED"/>
                </a:solidFill>
              </a:rPr>
              <a:t>Zn</a:t>
            </a:r>
            <a:r>
              <a:rPr lang="en-US" b="1" baseline="30000" dirty="0">
                <a:solidFill>
                  <a:srgbClr val="EDABED"/>
                </a:solidFill>
              </a:rPr>
              <a:t>2+</a:t>
            </a:r>
            <a:r>
              <a:rPr lang="en-US" b="1" dirty="0">
                <a:solidFill>
                  <a:srgbClr val="EDABED"/>
                </a:solidFill>
              </a:rPr>
              <a:t> H</a:t>
            </a:r>
            <a:r>
              <a:rPr lang="en-US" b="1" baseline="-25000" dirty="0">
                <a:solidFill>
                  <a:srgbClr val="EDABED"/>
                </a:solidFill>
              </a:rPr>
              <a:t>2</a:t>
            </a:r>
            <a:r>
              <a:rPr lang="en-US" b="1" dirty="0">
                <a:solidFill>
                  <a:srgbClr val="EDABED"/>
                </a:solidFill>
              </a:rPr>
              <a:t>PO</a:t>
            </a:r>
            <a:r>
              <a:rPr lang="en-US" b="1" baseline="-25000" dirty="0">
                <a:solidFill>
                  <a:srgbClr val="EDABED"/>
                </a:solidFill>
              </a:rPr>
              <a:t>4</a:t>
            </a:r>
            <a:r>
              <a:rPr lang="en-US" b="1" baseline="30000" dirty="0">
                <a:solidFill>
                  <a:srgbClr val="EDABED"/>
                </a:solidFill>
              </a:rPr>
              <a:t>–</a:t>
            </a:r>
            <a:endParaRPr lang="en-US" b="1" dirty="0">
              <a:solidFill>
                <a:srgbClr val="EDABED"/>
              </a:solidFill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800259C1-A307-5845-94B3-4AB3B42F30B9}"/>
              </a:ext>
            </a:extLst>
          </p:cNvPr>
          <p:cNvSpPr/>
          <p:nvPr/>
        </p:nvSpPr>
        <p:spPr>
          <a:xfrm rot="21413269">
            <a:off x="7564983" y="3826213"/>
            <a:ext cx="14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BCFF6C"/>
                </a:solidFill>
              </a:rPr>
              <a:t>2D fougerite </a:t>
            </a:r>
            <a:endParaRPr lang="en-US" dirty="0"/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1B1326D1-6EB1-8043-97A5-FD86596FA1A3}"/>
              </a:ext>
            </a:extLst>
          </p:cNvPr>
          <p:cNvSpPr txBox="1"/>
          <p:nvPr/>
        </p:nvSpPr>
        <p:spPr>
          <a:xfrm rot="16200000">
            <a:off x="1900675" y="4506179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410℃</a:t>
            </a:r>
            <a:endParaRPr lang="en-US" dirty="0"/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851F91B0-1EFD-EE4D-9308-0E56681945E0}"/>
              </a:ext>
            </a:extLst>
          </p:cNvPr>
          <p:cNvSpPr txBox="1"/>
          <p:nvPr/>
        </p:nvSpPr>
        <p:spPr>
          <a:xfrm>
            <a:off x="4433237" y="857560"/>
            <a:ext cx="144464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1FF1F"/>
                </a:solidFill>
              </a:rPr>
              <a:t>N</a:t>
            </a:r>
            <a:r>
              <a:rPr lang="en-US" b="1" baseline="-25000" dirty="0">
                <a:solidFill>
                  <a:srgbClr val="E1FF1F"/>
                </a:solidFill>
              </a:rPr>
              <a:t>2</a:t>
            </a:r>
            <a:r>
              <a:rPr lang="en-US" b="1" dirty="0">
                <a:solidFill>
                  <a:srgbClr val="E1FF1F"/>
                </a:solidFill>
              </a:rPr>
              <a:t>+CO</a:t>
            </a:r>
            <a:r>
              <a:rPr lang="en-US" b="1" baseline="-25000" dirty="0">
                <a:solidFill>
                  <a:srgbClr val="E1FF1F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en-US" b="1" dirty="0">
                <a:solidFill>
                  <a:srgbClr val="E1FF1F"/>
                </a:solidFill>
                <a:sym typeface="Wingdings" pitchFamily="2" charset="2"/>
              </a:rPr>
              <a:t>NO</a:t>
            </a:r>
            <a:endParaRPr lang="en-US" dirty="0"/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40B9D5AA-666C-9642-A44B-E2650BF413AC}"/>
              </a:ext>
            </a:extLst>
          </p:cNvPr>
          <p:cNvSpPr txBox="1"/>
          <p:nvPr/>
        </p:nvSpPr>
        <p:spPr>
          <a:xfrm>
            <a:off x="8871980" y="3534630"/>
            <a:ext cx="9272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DEABFF"/>
                </a:solidFill>
              </a:rPr>
              <a:t>H</a:t>
            </a:r>
            <a:r>
              <a:rPr lang="en-US" b="1" baseline="-25000" dirty="0">
                <a:solidFill>
                  <a:srgbClr val="DEABFF"/>
                </a:solidFill>
              </a:rPr>
              <a:t>2 </a:t>
            </a:r>
            <a:r>
              <a:rPr lang="en-US" b="1" dirty="0">
                <a:solidFill>
                  <a:srgbClr val="DEABFF"/>
                </a:solidFill>
              </a:rPr>
              <a:t>CH</a:t>
            </a:r>
            <a:r>
              <a:rPr lang="en-US" b="1" baseline="-25000" dirty="0">
                <a:solidFill>
                  <a:srgbClr val="DEABFF"/>
                </a:solidFill>
              </a:rPr>
              <a:t>4</a:t>
            </a:r>
          </a:p>
          <a:p>
            <a:pPr algn="ctr"/>
            <a:r>
              <a:rPr lang="en-US" b="1" dirty="0">
                <a:solidFill>
                  <a:srgbClr val="EDABED"/>
                </a:solidFill>
              </a:rPr>
              <a:t>alkaline</a:t>
            </a:r>
          </a:p>
          <a:p>
            <a:pPr algn="ctr"/>
            <a:r>
              <a:rPr lang="en-US" b="1" dirty="0">
                <a:solidFill>
                  <a:srgbClr val="EDABED"/>
                </a:solidFill>
              </a:rPr>
              <a:t>vent</a:t>
            </a:r>
          </a:p>
          <a:p>
            <a:pPr algn="ctr"/>
            <a:r>
              <a:rPr lang="en-US" b="1" dirty="0">
                <a:solidFill>
                  <a:srgbClr val="EDABED"/>
                </a:solidFill>
              </a:rPr>
              <a:t>~130℃</a:t>
            </a:r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3805739C-824B-3E47-88C8-20D126556322}"/>
              </a:ext>
            </a:extLst>
          </p:cNvPr>
          <p:cNvCxnSpPr>
            <a:cxnSpLocks/>
          </p:cNvCxnSpPr>
          <p:nvPr/>
        </p:nvCxnSpPr>
        <p:spPr>
          <a:xfrm flipH="1" flipV="1">
            <a:off x="6275825" y="2626579"/>
            <a:ext cx="50800" cy="1797050"/>
          </a:xfrm>
          <a:prstGeom prst="straightConnector1">
            <a:avLst/>
          </a:prstGeom>
          <a:ln w="57150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TextBox 270">
            <a:extLst>
              <a:ext uri="{FF2B5EF4-FFF2-40B4-BE49-F238E27FC236}">
                <a16:creationId xmlns:a16="http://schemas.microsoft.com/office/drawing/2014/main" id="{A80CDF56-9335-2B44-AF80-522AABDBC213}"/>
              </a:ext>
            </a:extLst>
          </p:cNvPr>
          <p:cNvSpPr txBox="1"/>
          <p:nvPr/>
        </p:nvSpPr>
        <p:spPr>
          <a:xfrm>
            <a:off x="5710675" y="2321779"/>
            <a:ext cx="11592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baseline="30000" dirty="0">
                <a:solidFill>
                  <a:srgbClr val="FF0000"/>
                </a:solidFill>
              </a:rPr>
              <a:t>   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baseline="-25000" dirty="0">
                <a:solidFill>
                  <a:srgbClr val="FF0000"/>
                </a:solidFill>
              </a:rPr>
              <a:t>4</a:t>
            </a:r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b="1" baseline="-25000" dirty="0">
                <a:solidFill>
                  <a:srgbClr val="FF0000"/>
                </a:solidFill>
              </a:rPr>
              <a:t>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B5E5CC26-678F-B942-A79E-80F30D5AD814}"/>
              </a:ext>
            </a:extLst>
          </p:cNvPr>
          <p:cNvSpPr txBox="1"/>
          <p:nvPr/>
        </p:nvSpPr>
        <p:spPr>
          <a:xfrm>
            <a:off x="9058094" y="3155790"/>
            <a:ext cx="552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EoL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49AD6ADF-F817-F44D-B90F-4ADC5CBB63DC}"/>
              </a:ext>
            </a:extLst>
          </p:cNvPr>
          <p:cNvSpPr/>
          <p:nvPr/>
        </p:nvSpPr>
        <p:spPr>
          <a:xfrm>
            <a:off x="8121831" y="3000713"/>
            <a:ext cx="676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b="1" baseline="30000" dirty="0">
                <a:solidFill>
                  <a:srgbClr val="FF0000"/>
                </a:solidFill>
              </a:rPr>
              <a:t>+ 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377F3265-D019-3142-A900-68067215B749}"/>
              </a:ext>
            </a:extLst>
          </p:cNvPr>
          <p:cNvSpPr txBox="1"/>
          <p:nvPr/>
        </p:nvSpPr>
        <p:spPr>
          <a:xfrm>
            <a:off x="2497575" y="2359879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EEAE5"/>
                </a:solidFill>
              </a:rPr>
              <a:t>Carbonic ocean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E068BD4D-081D-CC4E-9401-342F7F204914}"/>
              </a:ext>
            </a:extLst>
          </p:cNvPr>
          <p:cNvSpPr txBox="1"/>
          <p:nvPr/>
        </p:nvSpPr>
        <p:spPr>
          <a:xfrm>
            <a:off x="9095226" y="2696429"/>
            <a:ext cx="1163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↑WASTE</a:t>
            </a: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A925EF52-4A9B-5C47-AE8F-AD8B5216C482}"/>
              </a:ext>
            </a:extLst>
          </p:cNvPr>
          <p:cNvSpPr/>
          <p:nvPr/>
        </p:nvSpPr>
        <p:spPr>
          <a:xfrm>
            <a:off x="7823234" y="1921213"/>
            <a:ext cx="562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Fe</a:t>
            </a:r>
            <a:r>
              <a:rPr lang="en-US" b="1" baseline="30000" dirty="0" err="1">
                <a:solidFill>
                  <a:srgbClr val="FF0000"/>
                </a:solidFill>
              </a:rPr>
              <a:t>III</a:t>
            </a:r>
            <a:r>
              <a:rPr lang="en-US" baseline="30000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cxnSp>
        <p:nvCxnSpPr>
          <p:cNvPr id="277" name="Straight Arrow Connector 276">
            <a:extLst>
              <a:ext uri="{FF2B5EF4-FFF2-40B4-BE49-F238E27FC236}">
                <a16:creationId xmlns:a16="http://schemas.microsoft.com/office/drawing/2014/main" id="{B9CB9F04-5FF6-9149-B97F-51022A354A5B}"/>
              </a:ext>
            </a:extLst>
          </p:cNvPr>
          <p:cNvCxnSpPr>
            <a:cxnSpLocks/>
          </p:cNvCxnSpPr>
          <p:nvPr/>
        </p:nvCxnSpPr>
        <p:spPr>
          <a:xfrm flipH="1">
            <a:off x="8136375" y="102553"/>
            <a:ext cx="1163386" cy="180647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Rectangle 277">
            <a:extLst>
              <a:ext uri="{FF2B5EF4-FFF2-40B4-BE49-F238E27FC236}">
                <a16:creationId xmlns:a16="http://schemas.microsoft.com/office/drawing/2014/main" id="{E913F8B2-F578-1146-9E82-18E1FAF3C5A3}"/>
              </a:ext>
            </a:extLst>
          </p:cNvPr>
          <p:cNvSpPr/>
          <p:nvPr/>
        </p:nvSpPr>
        <p:spPr>
          <a:xfrm>
            <a:off x="3894317" y="1895813"/>
            <a:ext cx="1987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E1FF1F"/>
                </a:solidFill>
              </a:rPr>
              <a:t>CO</a:t>
            </a:r>
            <a:r>
              <a:rPr lang="en-US" b="1" baseline="-25000" dirty="0">
                <a:solidFill>
                  <a:srgbClr val="E1FF1F"/>
                </a:solidFill>
              </a:rPr>
              <a:t>2</a:t>
            </a:r>
            <a:r>
              <a:rPr lang="en-US" b="1" dirty="0">
                <a:solidFill>
                  <a:srgbClr val="E1FF1F"/>
                </a:solidFill>
              </a:rPr>
              <a:t> &gt; NO</a:t>
            </a:r>
            <a:r>
              <a:rPr lang="en-US" b="1" baseline="-25000" dirty="0">
                <a:solidFill>
                  <a:srgbClr val="E1FF1F"/>
                </a:solidFill>
              </a:rPr>
              <a:t>3</a:t>
            </a:r>
            <a:r>
              <a:rPr lang="en-US" b="1" baseline="30000" dirty="0">
                <a:solidFill>
                  <a:srgbClr val="E1FF1F"/>
                </a:solidFill>
              </a:rPr>
              <a:t>–</a:t>
            </a:r>
            <a:r>
              <a:rPr lang="en-US" b="1" dirty="0">
                <a:solidFill>
                  <a:srgbClr val="E1FF1F"/>
                </a:solidFill>
              </a:rPr>
              <a:t>, NO</a:t>
            </a:r>
            <a:r>
              <a:rPr lang="en-US" b="1" baseline="-25000" dirty="0">
                <a:solidFill>
                  <a:srgbClr val="E1FF1F"/>
                </a:solidFill>
              </a:rPr>
              <a:t>2</a:t>
            </a:r>
            <a:r>
              <a:rPr lang="en-US" b="1" baseline="30000" dirty="0">
                <a:solidFill>
                  <a:srgbClr val="E1FF1F"/>
                </a:solidFill>
              </a:rPr>
              <a:t>–                                                 </a:t>
            </a:r>
            <a:endParaRPr lang="en-US" b="1" baseline="-25000" dirty="0">
              <a:solidFill>
                <a:srgbClr val="E1FF1F"/>
              </a:solidFill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6E2EA006-7175-3F43-AA51-59351C763914}"/>
              </a:ext>
            </a:extLst>
          </p:cNvPr>
          <p:cNvSpPr txBox="1"/>
          <p:nvPr/>
        </p:nvSpPr>
        <p:spPr>
          <a:xfrm>
            <a:off x="1760976" y="2861529"/>
            <a:ext cx="7697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AFF00"/>
                </a:solidFill>
              </a:rPr>
              <a:t>v. hot</a:t>
            </a:r>
          </a:p>
          <a:p>
            <a:pPr algn="ctr"/>
            <a:r>
              <a:rPr lang="en-US" b="1" dirty="0">
                <a:solidFill>
                  <a:srgbClr val="3AFF00"/>
                </a:solidFill>
              </a:rPr>
              <a:t>acidic</a:t>
            </a:r>
          </a:p>
          <a:p>
            <a:pPr algn="ctr"/>
            <a:r>
              <a:rPr lang="en-US" b="1" dirty="0">
                <a:solidFill>
                  <a:srgbClr val="3AFF00"/>
                </a:solidFill>
              </a:rPr>
              <a:t>spring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5F311CBA-A3C9-1A48-B27B-C06685FFE6B5}"/>
                  </a:ext>
                </a:extLst>
              </p14:cNvPr>
              <p14:cNvContentPartPr/>
              <p14:nvPr/>
            </p14:nvContentPartPr>
            <p14:xfrm>
              <a:off x="4242241" y="1858495"/>
              <a:ext cx="360" cy="360"/>
            </p14:xfrm>
          </p:contentPart>
        </mc:Choice>
        <mc:Fallback xmlns=""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5F311CBA-A3C9-1A48-B27B-C06685FFE6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37561" y="1853815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0B493C7F-F144-E14C-B77C-07AEA34E54DA}"/>
              </a:ext>
            </a:extLst>
          </p:cNvPr>
          <p:cNvCxnSpPr>
            <a:cxnSpLocks/>
          </p:cNvCxnSpPr>
          <p:nvPr/>
        </p:nvCxnSpPr>
        <p:spPr>
          <a:xfrm flipH="1">
            <a:off x="4041032" y="1386688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3B433C33-98A3-5E47-9F2F-247AD02F284D}"/>
              </a:ext>
            </a:extLst>
          </p:cNvPr>
          <p:cNvCxnSpPr>
            <a:cxnSpLocks/>
          </p:cNvCxnSpPr>
          <p:nvPr/>
        </p:nvCxnSpPr>
        <p:spPr>
          <a:xfrm flipH="1">
            <a:off x="4077391" y="1371990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DF473B4B-E4C2-0B4A-8ADE-8B0540EEB361}"/>
              </a:ext>
            </a:extLst>
          </p:cNvPr>
          <p:cNvCxnSpPr>
            <a:cxnSpLocks/>
          </p:cNvCxnSpPr>
          <p:nvPr/>
        </p:nvCxnSpPr>
        <p:spPr>
          <a:xfrm flipH="1">
            <a:off x="4112976" y="1389009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2B3DC45A-E50F-BA4C-88B0-F80AAD74EAC0}"/>
              </a:ext>
            </a:extLst>
          </p:cNvPr>
          <p:cNvCxnSpPr>
            <a:cxnSpLocks/>
          </p:cNvCxnSpPr>
          <p:nvPr/>
        </p:nvCxnSpPr>
        <p:spPr>
          <a:xfrm flipH="1">
            <a:off x="4213546" y="124955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E01AF743-A759-834D-B376-7CE45DDC29D7}"/>
              </a:ext>
            </a:extLst>
          </p:cNvPr>
          <p:cNvCxnSpPr>
            <a:cxnSpLocks/>
          </p:cNvCxnSpPr>
          <p:nvPr/>
        </p:nvCxnSpPr>
        <p:spPr>
          <a:xfrm flipH="1">
            <a:off x="4356662" y="1382046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0BE31B25-2D89-4147-944A-200453D25230}"/>
              </a:ext>
            </a:extLst>
          </p:cNvPr>
          <p:cNvCxnSpPr>
            <a:cxnSpLocks/>
          </p:cNvCxnSpPr>
          <p:nvPr/>
        </p:nvCxnSpPr>
        <p:spPr>
          <a:xfrm flipH="1">
            <a:off x="4273887" y="125729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1464E899-FDA4-A14A-9352-0ED243CA3350}"/>
              </a:ext>
            </a:extLst>
          </p:cNvPr>
          <p:cNvCxnSpPr>
            <a:cxnSpLocks/>
          </p:cNvCxnSpPr>
          <p:nvPr/>
        </p:nvCxnSpPr>
        <p:spPr>
          <a:xfrm flipH="1">
            <a:off x="4300189" y="1371989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FD6EF9EF-3F23-2D46-9126-7B857C11A462}"/>
              </a:ext>
            </a:extLst>
          </p:cNvPr>
          <p:cNvCxnSpPr>
            <a:cxnSpLocks/>
          </p:cNvCxnSpPr>
          <p:nvPr/>
        </p:nvCxnSpPr>
        <p:spPr>
          <a:xfrm flipH="1">
            <a:off x="4235980" y="124723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289" name="Ink 288">
                <a:extLst>
                  <a:ext uri="{FF2B5EF4-FFF2-40B4-BE49-F238E27FC236}">
                    <a16:creationId xmlns:a16="http://schemas.microsoft.com/office/drawing/2014/main" id="{95F337CD-5B02-EB46-A3E5-247D4E2AAE82}"/>
                  </a:ext>
                </a:extLst>
              </p14:cNvPr>
              <p14:cNvContentPartPr/>
              <p14:nvPr/>
            </p14:nvContentPartPr>
            <p14:xfrm>
              <a:off x="4103041" y="1839445"/>
              <a:ext cx="360" cy="360"/>
            </p14:xfrm>
          </p:contentPart>
        </mc:Choice>
        <mc:Fallback xmlns="">
          <p:pic>
            <p:nvPicPr>
              <p:cNvPr id="289" name="Ink 288">
                <a:extLst>
                  <a:ext uri="{FF2B5EF4-FFF2-40B4-BE49-F238E27FC236}">
                    <a16:creationId xmlns:a16="http://schemas.microsoft.com/office/drawing/2014/main" id="{95F337CD-5B02-EB46-A3E5-247D4E2AAE8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98361" y="1834765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290" name="Ink 289">
                <a:extLst>
                  <a:ext uri="{FF2B5EF4-FFF2-40B4-BE49-F238E27FC236}">
                    <a16:creationId xmlns:a16="http://schemas.microsoft.com/office/drawing/2014/main" id="{337D45C5-CF09-9643-821A-B1A3E9F8642C}"/>
                  </a:ext>
                </a:extLst>
              </p14:cNvPr>
              <p14:cNvContentPartPr/>
              <p14:nvPr/>
            </p14:nvContentPartPr>
            <p14:xfrm>
              <a:off x="4394641" y="1839445"/>
              <a:ext cx="360" cy="360"/>
            </p14:xfrm>
          </p:contentPart>
        </mc:Choice>
        <mc:Fallback xmlns="">
          <p:pic>
            <p:nvPicPr>
              <p:cNvPr id="290" name="Ink 289">
                <a:extLst>
                  <a:ext uri="{FF2B5EF4-FFF2-40B4-BE49-F238E27FC236}">
                    <a16:creationId xmlns:a16="http://schemas.microsoft.com/office/drawing/2014/main" id="{337D45C5-CF09-9643-821A-B1A3E9F864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89961" y="1834765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30A52B16-4470-5844-AEE0-3E89030F81B1}"/>
              </a:ext>
            </a:extLst>
          </p:cNvPr>
          <p:cNvCxnSpPr>
            <a:cxnSpLocks/>
          </p:cNvCxnSpPr>
          <p:nvPr/>
        </p:nvCxnSpPr>
        <p:spPr>
          <a:xfrm flipH="1">
            <a:off x="4170997" y="1359128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0BF91BE2-7085-E142-BA83-48B64F4D73C2}"/>
              </a:ext>
            </a:extLst>
          </p:cNvPr>
          <p:cNvCxnSpPr>
            <a:cxnSpLocks/>
          </p:cNvCxnSpPr>
          <p:nvPr/>
        </p:nvCxnSpPr>
        <p:spPr>
          <a:xfrm flipH="1">
            <a:off x="4193432" y="1367638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3FA38A98-551A-C246-8079-F3DA5D84F472}"/>
              </a:ext>
            </a:extLst>
          </p:cNvPr>
          <p:cNvCxnSpPr>
            <a:cxnSpLocks/>
          </p:cNvCxnSpPr>
          <p:nvPr/>
        </p:nvCxnSpPr>
        <p:spPr>
          <a:xfrm flipH="1">
            <a:off x="4229791" y="1352940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FACEA376-F7F4-6948-AA3B-661D1D39FE14}"/>
              </a:ext>
            </a:extLst>
          </p:cNvPr>
          <p:cNvCxnSpPr>
            <a:cxnSpLocks/>
          </p:cNvCxnSpPr>
          <p:nvPr/>
        </p:nvCxnSpPr>
        <p:spPr>
          <a:xfrm flipH="1">
            <a:off x="4265376" y="1369959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28BD26BC-3AB0-704A-8D50-C280DE8252F6}"/>
              </a:ext>
            </a:extLst>
          </p:cNvPr>
          <p:cNvCxnSpPr>
            <a:cxnSpLocks/>
          </p:cNvCxnSpPr>
          <p:nvPr/>
        </p:nvCxnSpPr>
        <p:spPr>
          <a:xfrm flipH="1">
            <a:off x="4365946" y="123050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6C1465D7-2601-BF46-98C5-E1E8E6A5075F}"/>
              </a:ext>
            </a:extLst>
          </p:cNvPr>
          <p:cNvCxnSpPr>
            <a:cxnSpLocks/>
          </p:cNvCxnSpPr>
          <p:nvPr/>
        </p:nvCxnSpPr>
        <p:spPr>
          <a:xfrm flipH="1">
            <a:off x="4388380" y="122818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297" name="Ink 296">
                <a:extLst>
                  <a:ext uri="{FF2B5EF4-FFF2-40B4-BE49-F238E27FC236}">
                    <a16:creationId xmlns:a16="http://schemas.microsoft.com/office/drawing/2014/main" id="{CCA21117-146A-2D48-83AD-C2E5CE6B6969}"/>
                  </a:ext>
                </a:extLst>
              </p14:cNvPr>
              <p14:cNvContentPartPr/>
              <p14:nvPr/>
            </p14:nvContentPartPr>
            <p14:xfrm>
              <a:off x="4204141" y="1896595"/>
              <a:ext cx="360" cy="360"/>
            </p14:xfrm>
          </p:contentPart>
        </mc:Choice>
        <mc:Fallback xmlns="">
          <p:pic>
            <p:nvPicPr>
              <p:cNvPr id="297" name="Ink 296">
                <a:extLst>
                  <a:ext uri="{FF2B5EF4-FFF2-40B4-BE49-F238E27FC236}">
                    <a16:creationId xmlns:a16="http://schemas.microsoft.com/office/drawing/2014/main" id="{CCA21117-146A-2D48-83AD-C2E5CE6B696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99461" y="1891915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298" name="Ink 297">
                <a:extLst>
                  <a:ext uri="{FF2B5EF4-FFF2-40B4-BE49-F238E27FC236}">
                    <a16:creationId xmlns:a16="http://schemas.microsoft.com/office/drawing/2014/main" id="{56B9ED34-5AB8-904E-9847-AEF56CE1ADE3}"/>
                  </a:ext>
                </a:extLst>
              </p14:cNvPr>
              <p14:cNvContentPartPr/>
              <p14:nvPr/>
            </p14:nvContentPartPr>
            <p14:xfrm>
              <a:off x="4064941" y="1877545"/>
              <a:ext cx="360" cy="360"/>
            </p14:xfrm>
          </p:contentPart>
        </mc:Choice>
        <mc:Fallback xmlns="">
          <p:pic>
            <p:nvPicPr>
              <p:cNvPr id="298" name="Ink 297">
                <a:extLst>
                  <a:ext uri="{FF2B5EF4-FFF2-40B4-BE49-F238E27FC236}">
                    <a16:creationId xmlns:a16="http://schemas.microsoft.com/office/drawing/2014/main" id="{56B9ED34-5AB8-904E-9847-AEF56CE1AD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60261" y="1872865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299" name="Ink 298">
                <a:extLst>
                  <a:ext uri="{FF2B5EF4-FFF2-40B4-BE49-F238E27FC236}">
                    <a16:creationId xmlns:a16="http://schemas.microsoft.com/office/drawing/2014/main" id="{E2055472-CB2F-C842-B947-17EE9291ED7E}"/>
                  </a:ext>
                </a:extLst>
              </p14:cNvPr>
              <p14:cNvContentPartPr/>
              <p14:nvPr/>
            </p14:nvContentPartPr>
            <p14:xfrm>
              <a:off x="4356541" y="1877545"/>
              <a:ext cx="360" cy="360"/>
            </p14:xfrm>
          </p:contentPart>
        </mc:Choice>
        <mc:Fallback xmlns="">
          <p:pic>
            <p:nvPicPr>
              <p:cNvPr id="299" name="Ink 298">
                <a:extLst>
                  <a:ext uri="{FF2B5EF4-FFF2-40B4-BE49-F238E27FC236}">
                    <a16:creationId xmlns:a16="http://schemas.microsoft.com/office/drawing/2014/main" id="{E2055472-CB2F-C842-B947-17EE9291ED7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51861" y="1872865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300" name="Ink 299">
                <a:extLst>
                  <a:ext uri="{FF2B5EF4-FFF2-40B4-BE49-F238E27FC236}">
                    <a16:creationId xmlns:a16="http://schemas.microsoft.com/office/drawing/2014/main" id="{28CA0E63-3BC2-DB41-88AA-78A705EE5B54}"/>
                  </a:ext>
                </a:extLst>
              </p14:cNvPr>
              <p14:cNvContentPartPr/>
              <p14:nvPr/>
            </p14:nvContentPartPr>
            <p14:xfrm>
              <a:off x="4373341" y="1855621"/>
              <a:ext cx="360" cy="360"/>
            </p14:xfrm>
          </p:contentPart>
        </mc:Choice>
        <mc:Fallback xmlns="">
          <p:pic>
            <p:nvPicPr>
              <p:cNvPr id="300" name="Ink 299">
                <a:extLst>
                  <a:ext uri="{FF2B5EF4-FFF2-40B4-BE49-F238E27FC236}">
                    <a16:creationId xmlns:a16="http://schemas.microsoft.com/office/drawing/2014/main" id="{28CA0E63-3BC2-DB41-88AA-78A705EE5B5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68661" y="1850941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301" name="Ink 300">
                <a:extLst>
                  <a:ext uri="{FF2B5EF4-FFF2-40B4-BE49-F238E27FC236}">
                    <a16:creationId xmlns:a16="http://schemas.microsoft.com/office/drawing/2014/main" id="{65546FE5-F8D4-A242-B02C-E0FE297C4B5C}"/>
                  </a:ext>
                </a:extLst>
              </p14:cNvPr>
              <p14:cNvContentPartPr/>
              <p14:nvPr/>
            </p14:nvContentPartPr>
            <p14:xfrm>
              <a:off x="4664941" y="1855621"/>
              <a:ext cx="360" cy="360"/>
            </p14:xfrm>
          </p:contentPart>
        </mc:Choice>
        <mc:Fallback xmlns="">
          <p:pic>
            <p:nvPicPr>
              <p:cNvPr id="301" name="Ink 300">
                <a:extLst>
                  <a:ext uri="{FF2B5EF4-FFF2-40B4-BE49-F238E27FC236}">
                    <a16:creationId xmlns:a16="http://schemas.microsoft.com/office/drawing/2014/main" id="{65546FE5-F8D4-A242-B02C-E0FE297C4B5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60261" y="1850941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AE8520A4-5EA2-A84C-A7D7-57D550328008}"/>
              </a:ext>
            </a:extLst>
          </p:cNvPr>
          <p:cNvCxnSpPr>
            <a:cxnSpLocks/>
          </p:cNvCxnSpPr>
          <p:nvPr/>
        </p:nvCxnSpPr>
        <p:spPr>
          <a:xfrm flipH="1">
            <a:off x="4441297" y="1375304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EBE3B871-F20C-BB45-A72C-DC9DBD5C4E36}"/>
              </a:ext>
            </a:extLst>
          </p:cNvPr>
          <p:cNvCxnSpPr>
            <a:cxnSpLocks/>
          </p:cNvCxnSpPr>
          <p:nvPr/>
        </p:nvCxnSpPr>
        <p:spPr>
          <a:xfrm flipH="1">
            <a:off x="4463732" y="1383814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6DB1CE44-CECD-C94C-BEA8-F4C19BBC7515}"/>
              </a:ext>
            </a:extLst>
          </p:cNvPr>
          <p:cNvCxnSpPr>
            <a:cxnSpLocks/>
          </p:cNvCxnSpPr>
          <p:nvPr/>
        </p:nvCxnSpPr>
        <p:spPr>
          <a:xfrm flipH="1">
            <a:off x="4500091" y="1369116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3483D3D6-867D-064B-84AF-4A77BA72AB5A}"/>
              </a:ext>
            </a:extLst>
          </p:cNvPr>
          <p:cNvCxnSpPr>
            <a:cxnSpLocks/>
          </p:cNvCxnSpPr>
          <p:nvPr/>
        </p:nvCxnSpPr>
        <p:spPr>
          <a:xfrm flipH="1">
            <a:off x="4398515" y="1386295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0837090B-E694-194C-B496-306FCE21FDEB}"/>
              </a:ext>
            </a:extLst>
          </p:cNvPr>
          <p:cNvCxnSpPr>
            <a:cxnSpLocks/>
          </p:cNvCxnSpPr>
          <p:nvPr/>
        </p:nvCxnSpPr>
        <p:spPr>
          <a:xfrm flipH="1">
            <a:off x="4535676" y="1386135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E5F793A9-5312-9C43-BD0D-73310368A012}"/>
              </a:ext>
            </a:extLst>
          </p:cNvPr>
          <p:cNvCxnSpPr>
            <a:cxnSpLocks/>
          </p:cNvCxnSpPr>
          <p:nvPr/>
        </p:nvCxnSpPr>
        <p:spPr>
          <a:xfrm flipH="1">
            <a:off x="4636246" y="124668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D040A989-8564-5B49-A4DA-33C718D623EA}"/>
              </a:ext>
            </a:extLst>
          </p:cNvPr>
          <p:cNvCxnSpPr>
            <a:cxnSpLocks/>
          </p:cNvCxnSpPr>
          <p:nvPr/>
        </p:nvCxnSpPr>
        <p:spPr>
          <a:xfrm flipH="1">
            <a:off x="4779362" y="1379172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1F3008AE-5EF9-7E46-BE88-C720E0C1E048}"/>
              </a:ext>
            </a:extLst>
          </p:cNvPr>
          <p:cNvCxnSpPr>
            <a:cxnSpLocks/>
          </p:cNvCxnSpPr>
          <p:nvPr/>
        </p:nvCxnSpPr>
        <p:spPr>
          <a:xfrm flipH="1">
            <a:off x="4696587" y="125441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A3EDF711-5156-A649-B734-73D6ED7BC088}"/>
              </a:ext>
            </a:extLst>
          </p:cNvPr>
          <p:cNvCxnSpPr>
            <a:cxnSpLocks/>
          </p:cNvCxnSpPr>
          <p:nvPr/>
        </p:nvCxnSpPr>
        <p:spPr>
          <a:xfrm flipH="1">
            <a:off x="4722889" y="1369115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83696885-9CF4-6D4D-ADF7-BA302B59B356}"/>
              </a:ext>
            </a:extLst>
          </p:cNvPr>
          <p:cNvCxnSpPr>
            <a:cxnSpLocks/>
          </p:cNvCxnSpPr>
          <p:nvPr/>
        </p:nvCxnSpPr>
        <p:spPr>
          <a:xfrm flipH="1">
            <a:off x="4658680" y="124435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312" name="Ink 311">
                <a:extLst>
                  <a:ext uri="{FF2B5EF4-FFF2-40B4-BE49-F238E27FC236}">
                    <a16:creationId xmlns:a16="http://schemas.microsoft.com/office/drawing/2014/main" id="{3EDDD899-1E1C-1C4F-8945-A2375D6E71A9}"/>
                  </a:ext>
                </a:extLst>
              </p14:cNvPr>
              <p14:cNvContentPartPr/>
              <p14:nvPr/>
            </p14:nvContentPartPr>
            <p14:xfrm>
              <a:off x="4525741" y="1836571"/>
              <a:ext cx="360" cy="360"/>
            </p14:xfrm>
          </p:contentPart>
        </mc:Choice>
        <mc:Fallback xmlns="">
          <p:pic>
            <p:nvPicPr>
              <p:cNvPr id="312" name="Ink 311">
                <a:extLst>
                  <a:ext uri="{FF2B5EF4-FFF2-40B4-BE49-F238E27FC236}">
                    <a16:creationId xmlns:a16="http://schemas.microsoft.com/office/drawing/2014/main" id="{3EDDD899-1E1C-1C4F-8945-A2375D6E71A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21061" y="1831891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313" name="Ink 312">
                <a:extLst>
                  <a:ext uri="{FF2B5EF4-FFF2-40B4-BE49-F238E27FC236}">
                    <a16:creationId xmlns:a16="http://schemas.microsoft.com/office/drawing/2014/main" id="{56B06E98-E3EF-2447-8BC7-F7A161B8F53A}"/>
                  </a:ext>
                </a:extLst>
              </p14:cNvPr>
              <p14:cNvContentPartPr/>
              <p14:nvPr/>
            </p14:nvContentPartPr>
            <p14:xfrm>
              <a:off x="4817341" y="1836571"/>
              <a:ext cx="360" cy="360"/>
            </p14:xfrm>
          </p:contentPart>
        </mc:Choice>
        <mc:Fallback xmlns="">
          <p:pic>
            <p:nvPicPr>
              <p:cNvPr id="313" name="Ink 312">
                <a:extLst>
                  <a:ext uri="{FF2B5EF4-FFF2-40B4-BE49-F238E27FC236}">
                    <a16:creationId xmlns:a16="http://schemas.microsoft.com/office/drawing/2014/main" id="{56B06E98-E3EF-2447-8BC7-F7A161B8F53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12661" y="1831891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1359881D-86D0-3749-95E6-E4C8AB72137B}"/>
              </a:ext>
            </a:extLst>
          </p:cNvPr>
          <p:cNvCxnSpPr>
            <a:cxnSpLocks/>
          </p:cNvCxnSpPr>
          <p:nvPr/>
        </p:nvCxnSpPr>
        <p:spPr>
          <a:xfrm flipH="1">
            <a:off x="4593697" y="1356254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AB076C3F-8234-DA45-A1B0-98E7BED4285B}"/>
              </a:ext>
            </a:extLst>
          </p:cNvPr>
          <p:cNvCxnSpPr>
            <a:cxnSpLocks/>
          </p:cNvCxnSpPr>
          <p:nvPr/>
        </p:nvCxnSpPr>
        <p:spPr>
          <a:xfrm flipH="1">
            <a:off x="4616132" y="1364764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37EE36C9-3F41-3C48-B964-AB4E63DD8662}"/>
              </a:ext>
            </a:extLst>
          </p:cNvPr>
          <p:cNvCxnSpPr>
            <a:cxnSpLocks/>
          </p:cNvCxnSpPr>
          <p:nvPr/>
        </p:nvCxnSpPr>
        <p:spPr>
          <a:xfrm flipH="1">
            <a:off x="4652491" y="1350066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441BF956-3C3B-D741-955A-B73888EDD1EF}"/>
              </a:ext>
            </a:extLst>
          </p:cNvPr>
          <p:cNvCxnSpPr>
            <a:cxnSpLocks/>
          </p:cNvCxnSpPr>
          <p:nvPr/>
        </p:nvCxnSpPr>
        <p:spPr>
          <a:xfrm flipH="1">
            <a:off x="4688076" y="1367085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7A2DF8BA-E911-EE41-9BC3-F572A1DAB59A}"/>
              </a:ext>
            </a:extLst>
          </p:cNvPr>
          <p:cNvCxnSpPr>
            <a:cxnSpLocks/>
          </p:cNvCxnSpPr>
          <p:nvPr/>
        </p:nvCxnSpPr>
        <p:spPr>
          <a:xfrm flipH="1">
            <a:off x="4788646" y="122763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>
            <a:extLst>
              <a:ext uri="{FF2B5EF4-FFF2-40B4-BE49-F238E27FC236}">
                <a16:creationId xmlns:a16="http://schemas.microsoft.com/office/drawing/2014/main" id="{69A6CF4C-F60C-544E-B87A-F39E8C6A678C}"/>
              </a:ext>
            </a:extLst>
          </p:cNvPr>
          <p:cNvCxnSpPr>
            <a:cxnSpLocks/>
          </p:cNvCxnSpPr>
          <p:nvPr/>
        </p:nvCxnSpPr>
        <p:spPr>
          <a:xfrm flipH="1">
            <a:off x="4811080" y="122530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340" name="Ink 339">
                <a:extLst>
                  <a:ext uri="{FF2B5EF4-FFF2-40B4-BE49-F238E27FC236}">
                    <a16:creationId xmlns:a16="http://schemas.microsoft.com/office/drawing/2014/main" id="{52A7096D-36A6-0742-A3A9-FFAC8F80CE16}"/>
                  </a:ext>
                </a:extLst>
              </p14:cNvPr>
              <p14:cNvContentPartPr/>
              <p14:nvPr/>
            </p14:nvContentPartPr>
            <p14:xfrm>
              <a:off x="4335241" y="1893721"/>
              <a:ext cx="360" cy="360"/>
            </p14:xfrm>
          </p:contentPart>
        </mc:Choice>
        <mc:Fallback xmlns="">
          <p:pic>
            <p:nvPicPr>
              <p:cNvPr id="340" name="Ink 339">
                <a:extLst>
                  <a:ext uri="{FF2B5EF4-FFF2-40B4-BE49-F238E27FC236}">
                    <a16:creationId xmlns:a16="http://schemas.microsoft.com/office/drawing/2014/main" id="{52A7096D-36A6-0742-A3A9-FFAC8F80CE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30561" y="1889041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341" name="Ink 340">
                <a:extLst>
                  <a:ext uri="{FF2B5EF4-FFF2-40B4-BE49-F238E27FC236}">
                    <a16:creationId xmlns:a16="http://schemas.microsoft.com/office/drawing/2014/main" id="{04865D9F-F626-4E41-A58D-468248404F76}"/>
                  </a:ext>
                </a:extLst>
              </p14:cNvPr>
              <p14:cNvContentPartPr/>
              <p14:nvPr/>
            </p14:nvContentPartPr>
            <p14:xfrm>
              <a:off x="4626841" y="1893721"/>
              <a:ext cx="360" cy="360"/>
            </p14:xfrm>
          </p:contentPart>
        </mc:Choice>
        <mc:Fallback xmlns="">
          <p:pic>
            <p:nvPicPr>
              <p:cNvPr id="341" name="Ink 340">
                <a:extLst>
                  <a:ext uri="{FF2B5EF4-FFF2-40B4-BE49-F238E27FC236}">
                    <a16:creationId xmlns:a16="http://schemas.microsoft.com/office/drawing/2014/main" id="{04865D9F-F626-4E41-A58D-468248404F7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22161" y="1889041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342" name="Ink 341">
                <a:extLst>
                  <a:ext uri="{FF2B5EF4-FFF2-40B4-BE49-F238E27FC236}">
                    <a16:creationId xmlns:a16="http://schemas.microsoft.com/office/drawing/2014/main" id="{3AB89AD6-30BC-C341-BE70-A5A08A0F9C71}"/>
                  </a:ext>
                </a:extLst>
              </p14:cNvPr>
              <p14:cNvContentPartPr/>
              <p14:nvPr/>
            </p14:nvContentPartPr>
            <p14:xfrm>
              <a:off x="4487641" y="1874671"/>
              <a:ext cx="360" cy="360"/>
            </p14:xfrm>
          </p:contentPart>
        </mc:Choice>
        <mc:Fallback xmlns="">
          <p:pic>
            <p:nvPicPr>
              <p:cNvPr id="342" name="Ink 341">
                <a:extLst>
                  <a:ext uri="{FF2B5EF4-FFF2-40B4-BE49-F238E27FC236}">
                    <a16:creationId xmlns:a16="http://schemas.microsoft.com/office/drawing/2014/main" id="{3AB89AD6-30BC-C341-BE70-A5A08A0F9C7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82961" y="1869991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343" name="Ink 342">
                <a:extLst>
                  <a:ext uri="{FF2B5EF4-FFF2-40B4-BE49-F238E27FC236}">
                    <a16:creationId xmlns:a16="http://schemas.microsoft.com/office/drawing/2014/main" id="{4BD7564F-3E1E-674E-ABC1-99DE1037C7CE}"/>
                  </a:ext>
                </a:extLst>
              </p14:cNvPr>
              <p14:cNvContentPartPr/>
              <p14:nvPr/>
            </p14:nvContentPartPr>
            <p14:xfrm>
              <a:off x="4779241" y="1874671"/>
              <a:ext cx="360" cy="360"/>
            </p14:xfrm>
          </p:contentPart>
        </mc:Choice>
        <mc:Fallback xmlns="">
          <p:pic>
            <p:nvPicPr>
              <p:cNvPr id="343" name="Ink 342">
                <a:extLst>
                  <a:ext uri="{FF2B5EF4-FFF2-40B4-BE49-F238E27FC236}">
                    <a16:creationId xmlns:a16="http://schemas.microsoft.com/office/drawing/2014/main" id="{4BD7564F-3E1E-674E-ABC1-99DE1037C7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74561" y="1869991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344" name="Ink 343">
                <a:extLst>
                  <a:ext uri="{FF2B5EF4-FFF2-40B4-BE49-F238E27FC236}">
                    <a16:creationId xmlns:a16="http://schemas.microsoft.com/office/drawing/2014/main" id="{ED47294D-ED86-E041-9F15-090334D9F9E6}"/>
                  </a:ext>
                </a:extLst>
              </p14:cNvPr>
              <p14:cNvContentPartPr/>
              <p14:nvPr/>
            </p14:nvContentPartPr>
            <p14:xfrm>
              <a:off x="4796038" y="1846993"/>
              <a:ext cx="360" cy="360"/>
            </p14:xfrm>
          </p:contentPart>
        </mc:Choice>
        <mc:Fallback xmlns="">
          <p:pic>
            <p:nvPicPr>
              <p:cNvPr id="344" name="Ink 343">
                <a:extLst>
                  <a:ext uri="{FF2B5EF4-FFF2-40B4-BE49-F238E27FC236}">
                    <a16:creationId xmlns:a16="http://schemas.microsoft.com/office/drawing/2014/main" id="{ED47294D-ED86-E041-9F15-090334D9F9E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91358" y="1842313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">
            <p14:nvContentPartPr>
              <p14:cNvPr id="345" name="Ink 344">
                <a:extLst>
                  <a:ext uri="{FF2B5EF4-FFF2-40B4-BE49-F238E27FC236}">
                    <a16:creationId xmlns:a16="http://schemas.microsoft.com/office/drawing/2014/main" id="{CD583E79-DD90-2C4A-8405-9C1C89111E82}"/>
                  </a:ext>
                </a:extLst>
              </p14:cNvPr>
              <p14:cNvContentPartPr/>
              <p14:nvPr/>
            </p14:nvContentPartPr>
            <p14:xfrm>
              <a:off x="5087638" y="1846993"/>
              <a:ext cx="360" cy="360"/>
            </p14:xfrm>
          </p:contentPart>
        </mc:Choice>
        <mc:Fallback xmlns="">
          <p:pic>
            <p:nvPicPr>
              <p:cNvPr id="345" name="Ink 344">
                <a:extLst>
                  <a:ext uri="{FF2B5EF4-FFF2-40B4-BE49-F238E27FC236}">
                    <a16:creationId xmlns:a16="http://schemas.microsoft.com/office/drawing/2014/main" id="{CD583E79-DD90-2C4A-8405-9C1C89111E8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082958" y="1842313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A3E7EA2F-2922-634D-808A-D6BC09B4E212}"/>
              </a:ext>
            </a:extLst>
          </p:cNvPr>
          <p:cNvCxnSpPr>
            <a:cxnSpLocks/>
          </p:cNvCxnSpPr>
          <p:nvPr/>
        </p:nvCxnSpPr>
        <p:spPr>
          <a:xfrm flipH="1">
            <a:off x="4863994" y="1366676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F2676374-E191-144A-BC93-378D21BC61D5}"/>
              </a:ext>
            </a:extLst>
          </p:cNvPr>
          <p:cNvCxnSpPr>
            <a:cxnSpLocks/>
          </p:cNvCxnSpPr>
          <p:nvPr/>
        </p:nvCxnSpPr>
        <p:spPr>
          <a:xfrm flipH="1">
            <a:off x="4886429" y="1375186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08A7F740-698F-B242-A846-90AB325EDAB2}"/>
              </a:ext>
            </a:extLst>
          </p:cNvPr>
          <p:cNvCxnSpPr>
            <a:cxnSpLocks/>
          </p:cNvCxnSpPr>
          <p:nvPr/>
        </p:nvCxnSpPr>
        <p:spPr>
          <a:xfrm flipH="1">
            <a:off x="4922788" y="1360488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95CFE2C2-5655-1141-B320-AE4EA1E9E9B4}"/>
              </a:ext>
            </a:extLst>
          </p:cNvPr>
          <p:cNvCxnSpPr>
            <a:cxnSpLocks/>
          </p:cNvCxnSpPr>
          <p:nvPr/>
        </p:nvCxnSpPr>
        <p:spPr>
          <a:xfrm flipH="1">
            <a:off x="4821212" y="1377667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>
            <a:extLst>
              <a:ext uri="{FF2B5EF4-FFF2-40B4-BE49-F238E27FC236}">
                <a16:creationId xmlns:a16="http://schemas.microsoft.com/office/drawing/2014/main" id="{A7A7774D-8FC1-A24B-8740-4835BF45C981}"/>
              </a:ext>
            </a:extLst>
          </p:cNvPr>
          <p:cNvCxnSpPr>
            <a:cxnSpLocks/>
          </p:cNvCxnSpPr>
          <p:nvPr/>
        </p:nvCxnSpPr>
        <p:spPr>
          <a:xfrm flipH="1">
            <a:off x="4958373" y="1377507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E3A82FDD-FFC5-7E45-8DD9-6C3612D286B8}"/>
              </a:ext>
            </a:extLst>
          </p:cNvPr>
          <p:cNvCxnSpPr>
            <a:cxnSpLocks/>
          </p:cNvCxnSpPr>
          <p:nvPr/>
        </p:nvCxnSpPr>
        <p:spPr>
          <a:xfrm flipH="1">
            <a:off x="5058943" y="123805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45645D22-6752-FF47-B431-9D0B421967A6}"/>
              </a:ext>
            </a:extLst>
          </p:cNvPr>
          <p:cNvCxnSpPr>
            <a:cxnSpLocks/>
          </p:cNvCxnSpPr>
          <p:nvPr/>
        </p:nvCxnSpPr>
        <p:spPr>
          <a:xfrm flipH="1">
            <a:off x="5202059" y="1370544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152FDCD0-33E4-D849-B729-1B322604C8E5}"/>
              </a:ext>
            </a:extLst>
          </p:cNvPr>
          <p:cNvCxnSpPr>
            <a:cxnSpLocks/>
          </p:cNvCxnSpPr>
          <p:nvPr/>
        </p:nvCxnSpPr>
        <p:spPr>
          <a:xfrm flipH="1">
            <a:off x="5119284" y="124578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331A41E4-D598-C249-8204-64A0992F8FB0}"/>
              </a:ext>
            </a:extLst>
          </p:cNvPr>
          <p:cNvCxnSpPr>
            <a:cxnSpLocks/>
          </p:cNvCxnSpPr>
          <p:nvPr/>
        </p:nvCxnSpPr>
        <p:spPr>
          <a:xfrm flipH="1">
            <a:off x="5145586" y="1360487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E4F5AAC3-92C3-F341-82D1-CD33ECDC73ED}"/>
              </a:ext>
            </a:extLst>
          </p:cNvPr>
          <p:cNvCxnSpPr>
            <a:cxnSpLocks/>
          </p:cNvCxnSpPr>
          <p:nvPr/>
        </p:nvCxnSpPr>
        <p:spPr>
          <a:xfrm flipH="1">
            <a:off x="5081377" y="123573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">
            <p14:nvContentPartPr>
              <p14:cNvPr id="356" name="Ink 355">
                <a:extLst>
                  <a:ext uri="{FF2B5EF4-FFF2-40B4-BE49-F238E27FC236}">
                    <a16:creationId xmlns:a16="http://schemas.microsoft.com/office/drawing/2014/main" id="{D46CA690-5519-244D-A807-F24E656F7206}"/>
                  </a:ext>
                </a:extLst>
              </p14:cNvPr>
              <p14:cNvContentPartPr/>
              <p14:nvPr/>
            </p14:nvContentPartPr>
            <p14:xfrm>
              <a:off x="4948438" y="1827943"/>
              <a:ext cx="360" cy="360"/>
            </p14:xfrm>
          </p:contentPart>
        </mc:Choice>
        <mc:Fallback xmlns="">
          <p:pic>
            <p:nvPicPr>
              <p:cNvPr id="356" name="Ink 355">
                <a:extLst>
                  <a:ext uri="{FF2B5EF4-FFF2-40B4-BE49-F238E27FC236}">
                    <a16:creationId xmlns:a16="http://schemas.microsoft.com/office/drawing/2014/main" id="{D46CA690-5519-244D-A807-F24E656F720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943758" y="1823263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">
            <p14:nvContentPartPr>
              <p14:cNvPr id="357" name="Ink 356">
                <a:extLst>
                  <a:ext uri="{FF2B5EF4-FFF2-40B4-BE49-F238E27FC236}">
                    <a16:creationId xmlns:a16="http://schemas.microsoft.com/office/drawing/2014/main" id="{1F271865-6D33-1A44-B7C8-69358B3B4891}"/>
                  </a:ext>
                </a:extLst>
              </p14:cNvPr>
              <p14:cNvContentPartPr/>
              <p14:nvPr/>
            </p14:nvContentPartPr>
            <p14:xfrm>
              <a:off x="5240038" y="1827943"/>
              <a:ext cx="360" cy="360"/>
            </p14:xfrm>
          </p:contentPart>
        </mc:Choice>
        <mc:Fallback xmlns="">
          <p:pic>
            <p:nvPicPr>
              <p:cNvPr id="357" name="Ink 356">
                <a:extLst>
                  <a:ext uri="{FF2B5EF4-FFF2-40B4-BE49-F238E27FC236}">
                    <a16:creationId xmlns:a16="http://schemas.microsoft.com/office/drawing/2014/main" id="{1F271865-6D33-1A44-B7C8-69358B3B489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235358" y="1823263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358" name="Straight Connector 357">
            <a:extLst>
              <a:ext uri="{FF2B5EF4-FFF2-40B4-BE49-F238E27FC236}">
                <a16:creationId xmlns:a16="http://schemas.microsoft.com/office/drawing/2014/main" id="{30F02AFB-F666-8447-89EF-65B78D103B95}"/>
              </a:ext>
            </a:extLst>
          </p:cNvPr>
          <p:cNvCxnSpPr>
            <a:cxnSpLocks/>
          </p:cNvCxnSpPr>
          <p:nvPr/>
        </p:nvCxnSpPr>
        <p:spPr>
          <a:xfrm flipH="1">
            <a:off x="5016394" y="119037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7C65F859-2267-114A-A6ED-CCA152EB0814}"/>
              </a:ext>
            </a:extLst>
          </p:cNvPr>
          <p:cNvCxnSpPr>
            <a:cxnSpLocks/>
          </p:cNvCxnSpPr>
          <p:nvPr/>
        </p:nvCxnSpPr>
        <p:spPr>
          <a:xfrm flipH="1">
            <a:off x="5038829" y="1356136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FE9B4D63-658E-7741-B022-1B3350867163}"/>
              </a:ext>
            </a:extLst>
          </p:cNvPr>
          <p:cNvCxnSpPr>
            <a:cxnSpLocks/>
          </p:cNvCxnSpPr>
          <p:nvPr/>
        </p:nvCxnSpPr>
        <p:spPr>
          <a:xfrm flipH="1">
            <a:off x="5075188" y="118419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>
            <a:extLst>
              <a:ext uri="{FF2B5EF4-FFF2-40B4-BE49-F238E27FC236}">
                <a16:creationId xmlns:a16="http://schemas.microsoft.com/office/drawing/2014/main" id="{CB3E550F-20B9-1144-87BC-63BE13128C59}"/>
              </a:ext>
            </a:extLst>
          </p:cNvPr>
          <p:cNvCxnSpPr>
            <a:cxnSpLocks/>
          </p:cNvCxnSpPr>
          <p:nvPr/>
        </p:nvCxnSpPr>
        <p:spPr>
          <a:xfrm flipH="1">
            <a:off x="5110773" y="1358457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9C5B229E-BDEE-7C4E-8D59-A2B9FB95DCBD}"/>
              </a:ext>
            </a:extLst>
          </p:cNvPr>
          <p:cNvCxnSpPr>
            <a:cxnSpLocks/>
          </p:cNvCxnSpPr>
          <p:nvPr/>
        </p:nvCxnSpPr>
        <p:spPr>
          <a:xfrm flipH="1">
            <a:off x="5211343" y="121900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741A35F7-1520-0642-ABE1-6C1CAE391D6E}"/>
              </a:ext>
            </a:extLst>
          </p:cNvPr>
          <p:cNvCxnSpPr>
            <a:cxnSpLocks/>
          </p:cNvCxnSpPr>
          <p:nvPr/>
        </p:nvCxnSpPr>
        <p:spPr>
          <a:xfrm flipH="1">
            <a:off x="5233777" y="121668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">
            <p14:nvContentPartPr>
              <p14:cNvPr id="364" name="Ink 363">
                <a:extLst>
                  <a:ext uri="{FF2B5EF4-FFF2-40B4-BE49-F238E27FC236}">
                    <a16:creationId xmlns:a16="http://schemas.microsoft.com/office/drawing/2014/main" id="{4AE282A3-88BC-D749-9F0B-EFBCEE17C642}"/>
                  </a:ext>
                </a:extLst>
              </p14:cNvPr>
              <p14:cNvContentPartPr/>
              <p14:nvPr/>
            </p14:nvContentPartPr>
            <p14:xfrm>
              <a:off x="4757938" y="1885093"/>
              <a:ext cx="360" cy="360"/>
            </p14:xfrm>
          </p:contentPart>
        </mc:Choice>
        <mc:Fallback xmlns="">
          <p:pic>
            <p:nvPicPr>
              <p:cNvPr id="364" name="Ink 363">
                <a:extLst>
                  <a:ext uri="{FF2B5EF4-FFF2-40B4-BE49-F238E27FC236}">
                    <a16:creationId xmlns:a16="http://schemas.microsoft.com/office/drawing/2014/main" id="{4AE282A3-88BC-D749-9F0B-EFBCEE17C64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53258" y="1880413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">
            <p14:nvContentPartPr>
              <p14:cNvPr id="365" name="Ink 364">
                <a:extLst>
                  <a:ext uri="{FF2B5EF4-FFF2-40B4-BE49-F238E27FC236}">
                    <a16:creationId xmlns:a16="http://schemas.microsoft.com/office/drawing/2014/main" id="{2F882B2E-0A40-6244-96D1-707C43A849E0}"/>
                  </a:ext>
                </a:extLst>
              </p14:cNvPr>
              <p14:cNvContentPartPr/>
              <p14:nvPr/>
            </p14:nvContentPartPr>
            <p14:xfrm>
              <a:off x="5049538" y="1885093"/>
              <a:ext cx="360" cy="360"/>
            </p14:xfrm>
          </p:contentPart>
        </mc:Choice>
        <mc:Fallback xmlns="">
          <p:pic>
            <p:nvPicPr>
              <p:cNvPr id="365" name="Ink 364">
                <a:extLst>
                  <a:ext uri="{FF2B5EF4-FFF2-40B4-BE49-F238E27FC236}">
                    <a16:creationId xmlns:a16="http://schemas.microsoft.com/office/drawing/2014/main" id="{2F882B2E-0A40-6244-96D1-707C43A849E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044858" y="1880413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">
            <p14:nvContentPartPr>
              <p14:cNvPr id="366" name="Ink 365">
                <a:extLst>
                  <a:ext uri="{FF2B5EF4-FFF2-40B4-BE49-F238E27FC236}">
                    <a16:creationId xmlns:a16="http://schemas.microsoft.com/office/drawing/2014/main" id="{36F94F41-65AC-6E42-AACD-2AB7190A4F07}"/>
                  </a:ext>
                </a:extLst>
              </p14:cNvPr>
              <p14:cNvContentPartPr/>
              <p14:nvPr/>
            </p14:nvContentPartPr>
            <p14:xfrm>
              <a:off x="4910338" y="1866043"/>
              <a:ext cx="360" cy="360"/>
            </p14:xfrm>
          </p:contentPart>
        </mc:Choice>
        <mc:Fallback xmlns="">
          <p:pic>
            <p:nvPicPr>
              <p:cNvPr id="366" name="Ink 365">
                <a:extLst>
                  <a:ext uri="{FF2B5EF4-FFF2-40B4-BE49-F238E27FC236}">
                    <a16:creationId xmlns:a16="http://schemas.microsoft.com/office/drawing/2014/main" id="{36F94F41-65AC-6E42-AACD-2AB7190A4F0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905658" y="1861363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">
            <p14:nvContentPartPr>
              <p14:cNvPr id="367" name="Ink 366">
                <a:extLst>
                  <a:ext uri="{FF2B5EF4-FFF2-40B4-BE49-F238E27FC236}">
                    <a16:creationId xmlns:a16="http://schemas.microsoft.com/office/drawing/2014/main" id="{17199A05-C53D-2C4E-A7F8-589D8E3C08B6}"/>
                  </a:ext>
                </a:extLst>
              </p14:cNvPr>
              <p14:cNvContentPartPr/>
              <p14:nvPr/>
            </p14:nvContentPartPr>
            <p14:xfrm>
              <a:off x="5201938" y="1866043"/>
              <a:ext cx="360" cy="360"/>
            </p14:xfrm>
          </p:contentPart>
        </mc:Choice>
        <mc:Fallback xmlns="">
          <p:pic>
            <p:nvPicPr>
              <p:cNvPr id="367" name="Ink 366">
                <a:extLst>
                  <a:ext uri="{FF2B5EF4-FFF2-40B4-BE49-F238E27FC236}">
                    <a16:creationId xmlns:a16="http://schemas.microsoft.com/office/drawing/2014/main" id="{17199A05-C53D-2C4E-A7F8-589D8E3C08B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197258" y="1861363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">
            <p14:nvContentPartPr>
              <p14:cNvPr id="368" name="Ink 367">
                <a:extLst>
                  <a:ext uri="{FF2B5EF4-FFF2-40B4-BE49-F238E27FC236}">
                    <a16:creationId xmlns:a16="http://schemas.microsoft.com/office/drawing/2014/main" id="{89D5C941-21CF-704C-BFD0-F30178D4B97A}"/>
                  </a:ext>
                </a:extLst>
              </p14:cNvPr>
              <p14:cNvContentPartPr/>
              <p14:nvPr/>
            </p14:nvContentPartPr>
            <p14:xfrm>
              <a:off x="5218735" y="1844116"/>
              <a:ext cx="360" cy="360"/>
            </p14:xfrm>
          </p:contentPart>
        </mc:Choice>
        <mc:Fallback xmlns="">
          <p:pic>
            <p:nvPicPr>
              <p:cNvPr id="368" name="Ink 367">
                <a:extLst>
                  <a:ext uri="{FF2B5EF4-FFF2-40B4-BE49-F238E27FC236}">
                    <a16:creationId xmlns:a16="http://schemas.microsoft.com/office/drawing/2014/main" id="{89D5C941-21CF-704C-BFD0-F30178D4B97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4055" y="1839436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">
            <p14:nvContentPartPr>
              <p14:cNvPr id="369" name="Ink 368">
                <a:extLst>
                  <a:ext uri="{FF2B5EF4-FFF2-40B4-BE49-F238E27FC236}">
                    <a16:creationId xmlns:a16="http://schemas.microsoft.com/office/drawing/2014/main" id="{8F05D3E1-8105-B049-8618-4C08FAD3A7E0}"/>
                  </a:ext>
                </a:extLst>
              </p14:cNvPr>
              <p14:cNvContentPartPr/>
              <p14:nvPr/>
            </p14:nvContentPartPr>
            <p14:xfrm>
              <a:off x="5180635" y="1882216"/>
              <a:ext cx="360" cy="360"/>
            </p14:xfrm>
          </p:contentPart>
        </mc:Choice>
        <mc:Fallback xmlns="">
          <p:pic>
            <p:nvPicPr>
              <p:cNvPr id="369" name="Ink 368">
                <a:extLst>
                  <a:ext uri="{FF2B5EF4-FFF2-40B4-BE49-F238E27FC236}">
                    <a16:creationId xmlns:a16="http://schemas.microsoft.com/office/drawing/2014/main" id="{8F05D3E1-8105-B049-8618-4C08FAD3A7E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75955" y="1877536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6">
            <p14:nvContentPartPr>
              <p14:cNvPr id="370" name="Ink 369">
                <a:extLst>
                  <a:ext uri="{FF2B5EF4-FFF2-40B4-BE49-F238E27FC236}">
                    <a16:creationId xmlns:a16="http://schemas.microsoft.com/office/drawing/2014/main" id="{51D78427-AB44-9B4C-9EE6-CD3C22BE541E}"/>
                  </a:ext>
                </a:extLst>
              </p14:cNvPr>
              <p14:cNvContentPartPr/>
              <p14:nvPr/>
            </p14:nvContentPartPr>
            <p14:xfrm>
              <a:off x="5333035" y="1863166"/>
              <a:ext cx="360" cy="360"/>
            </p14:xfrm>
          </p:contentPart>
        </mc:Choice>
        <mc:Fallback xmlns="">
          <p:pic>
            <p:nvPicPr>
              <p:cNvPr id="370" name="Ink 369">
                <a:extLst>
                  <a:ext uri="{FF2B5EF4-FFF2-40B4-BE49-F238E27FC236}">
                    <a16:creationId xmlns:a16="http://schemas.microsoft.com/office/drawing/2014/main" id="{51D78427-AB44-9B4C-9EE6-CD3C22BE541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28355" y="1858486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">
            <p14:nvContentPartPr>
              <p14:cNvPr id="371" name="Ink 370">
                <a:extLst>
                  <a:ext uri="{FF2B5EF4-FFF2-40B4-BE49-F238E27FC236}">
                    <a16:creationId xmlns:a16="http://schemas.microsoft.com/office/drawing/2014/main" id="{34BC0A6E-F6CA-344F-AE02-87CE7994B8E9}"/>
                  </a:ext>
                </a:extLst>
              </p14:cNvPr>
              <p14:cNvContentPartPr/>
              <p14:nvPr/>
            </p14:nvContentPartPr>
            <p14:xfrm>
              <a:off x="4692520" y="1881499"/>
              <a:ext cx="360" cy="360"/>
            </p14:xfrm>
          </p:contentPart>
        </mc:Choice>
        <mc:Fallback xmlns="">
          <p:pic>
            <p:nvPicPr>
              <p:cNvPr id="371" name="Ink 370">
                <a:extLst>
                  <a:ext uri="{FF2B5EF4-FFF2-40B4-BE49-F238E27FC236}">
                    <a16:creationId xmlns:a16="http://schemas.microsoft.com/office/drawing/2014/main" id="{34BC0A6E-F6CA-344F-AE02-87CE7994B8E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687840" y="1876819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">
            <p14:nvContentPartPr>
              <p14:cNvPr id="372" name="Ink 371">
                <a:extLst>
                  <a:ext uri="{FF2B5EF4-FFF2-40B4-BE49-F238E27FC236}">
                    <a16:creationId xmlns:a16="http://schemas.microsoft.com/office/drawing/2014/main" id="{BF08D8EA-FEFE-824F-8B32-4F7A6CB8A15E}"/>
                  </a:ext>
                </a:extLst>
              </p14:cNvPr>
              <p14:cNvContentPartPr/>
              <p14:nvPr/>
            </p14:nvContentPartPr>
            <p14:xfrm>
              <a:off x="4984120" y="1881499"/>
              <a:ext cx="360" cy="360"/>
            </p14:xfrm>
          </p:contentPart>
        </mc:Choice>
        <mc:Fallback xmlns="">
          <p:pic>
            <p:nvPicPr>
              <p:cNvPr id="372" name="Ink 371">
                <a:extLst>
                  <a:ext uri="{FF2B5EF4-FFF2-40B4-BE49-F238E27FC236}">
                    <a16:creationId xmlns:a16="http://schemas.microsoft.com/office/drawing/2014/main" id="{BF08D8EA-FEFE-824F-8B32-4F7A6CB8A15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979440" y="1876819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373" name="Straight Connector 372">
            <a:extLst>
              <a:ext uri="{FF2B5EF4-FFF2-40B4-BE49-F238E27FC236}">
                <a16:creationId xmlns:a16="http://schemas.microsoft.com/office/drawing/2014/main" id="{EBB8A83B-1714-4746-AAAC-87F1F0C95BDD}"/>
              </a:ext>
            </a:extLst>
          </p:cNvPr>
          <p:cNvCxnSpPr>
            <a:cxnSpLocks/>
          </p:cNvCxnSpPr>
          <p:nvPr/>
        </p:nvCxnSpPr>
        <p:spPr>
          <a:xfrm flipH="1">
            <a:off x="4760476" y="1401182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E0D4FD33-8CC0-4143-A28B-E161855459A3}"/>
              </a:ext>
            </a:extLst>
          </p:cNvPr>
          <p:cNvCxnSpPr>
            <a:cxnSpLocks/>
          </p:cNvCxnSpPr>
          <p:nvPr/>
        </p:nvCxnSpPr>
        <p:spPr>
          <a:xfrm flipH="1">
            <a:off x="4782911" y="1409692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>
            <a:extLst>
              <a:ext uri="{FF2B5EF4-FFF2-40B4-BE49-F238E27FC236}">
                <a16:creationId xmlns:a16="http://schemas.microsoft.com/office/drawing/2014/main" id="{B35C0A19-E961-6140-B307-6AC797BBE52C}"/>
              </a:ext>
            </a:extLst>
          </p:cNvPr>
          <p:cNvCxnSpPr>
            <a:cxnSpLocks/>
          </p:cNvCxnSpPr>
          <p:nvPr/>
        </p:nvCxnSpPr>
        <p:spPr>
          <a:xfrm flipH="1">
            <a:off x="4819270" y="1394994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C74ECF87-34A3-4E47-A4C4-0FA3C31C1F1E}"/>
              </a:ext>
            </a:extLst>
          </p:cNvPr>
          <p:cNvCxnSpPr>
            <a:cxnSpLocks/>
          </p:cNvCxnSpPr>
          <p:nvPr/>
        </p:nvCxnSpPr>
        <p:spPr>
          <a:xfrm flipH="1">
            <a:off x="4717694" y="1412173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Connector 376">
            <a:extLst>
              <a:ext uri="{FF2B5EF4-FFF2-40B4-BE49-F238E27FC236}">
                <a16:creationId xmlns:a16="http://schemas.microsoft.com/office/drawing/2014/main" id="{B3DDDF7E-0BD7-204D-A131-C545F0A44509}"/>
              </a:ext>
            </a:extLst>
          </p:cNvPr>
          <p:cNvCxnSpPr>
            <a:cxnSpLocks/>
          </p:cNvCxnSpPr>
          <p:nvPr/>
        </p:nvCxnSpPr>
        <p:spPr>
          <a:xfrm flipH="1">
            <a:off x="4854855" y="1412013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8" name="Straight Connector 377">
            <a:extLst>
              <a:ext uri="{FF2B5EF4-FFF2-40B4-BE49-F238E27FC236}">
                <a16:creationId xmlns:a16="http://schemas.microsoft.com/office/drawing/2014/main" id="{FC4C09E0-BFE8-324C-96B9-17E3A1EE7F7E}"/>
              </a:ext>
            </a:extLst>
          </p:cNvPr>
          <p:cNvCxnSpPr>
            <a:cxnSpLocks/>
          </p:cNvCxnSpPr>
          <p:nvPr/>
        </p:nvCxnSpPr>
        <p:spPr>
          <a:xfrm flipH="1">
            <a:off x="4955425" y="127255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Connector 378">
            <a:extLst>
              <a:ext uri="{FF2B5EF4-FFF2-40B4-BE49-F238E27FC236}">
                <a16:creationId xmlns:a16="http://schemas.microsoft.com/office/drawing/2014/main" id="{32E7E8B1-8CAE-D14F-AB01-E736121227DA}"/>
              </a:ext>
            </a:extLst>
          </p:cNvPr>
          <p:cNvCxnSpPr>
            <a:cxnSpLocks/>
          </p:cNvCxnSpPr>
          <p:nvPr/>
        </p:nvCxnSpPr>
        <p:spPr>
          <a:xfrm flipH="1">
            <a:off x="5098541" y="1405050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Connector 379">
            <a:extLst>
              <a:ext uri="{FF2B5EF4-FFF2-40B4-BE49-F238E27FC236}">
                <a16:creationId xmlns:a16="http://schemas.microsoft.com/office/drawing/2014/main" id="{E6285DDA-9A9C-094A-8157-C306440385BE}"/>
              </a:ext>
            </a:extLst>
          </p:cNvPr>
          <p:cNvCxnSpPr>
            <a:cxnSpLocks/>
          </p:cNvCxnSpPr>
          <p:nvPr/>
        </p:nvCxnSpPr>
        <p:spPr>
          <a:xfrm flipH="1">
            <a:off x="5015766" y="128029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1B415D80-8265-3548-8343-28AA86BE99BA}"/>
              </a:ext>
            </a:extLst>
          </p:cNvPr>
          <p:cNvCxnSpPr>
            <a:cxnSpLocks/>
          </p:cNvCxnSpPr>
          <p:nvPr/>
        </p:nvCxnSpPr>
        <p:spPr>
          <a:xfrm flipH="1">
            <a:off x="5042068" y="1394993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>
            <a:extLst>
              <a:ext uri="{FF2B5EF4-FFF2-40B4-BE49-F238E27FC236}">
                <a16:creationId xmlns:a16="http://schemas.microsoft.com/office/drawing/2014/main" id="{C5DB7CD2-606F-5443-A74B-42EC98C299BB}"/>
              </a:ext>
            </a:extLst>
          </p:cNvPr>
          <p:cNvCxnSpPr>
            <a:cxnSpLocks/>
          </p:cNvCxnSpPr>
          <p:nvPr/>
        </p:nvCxnSpPr>
        <p:spPr>
          <a:xfrm flipH="1">
            <a:off x="4977859" y="127023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">
            <p14:nvContentPartPr>
              <p14:cNvPr id="383" name="Ink 382">
                <a:extLst>
                  <a:ext uri="{FF2B5EF4-FFF2-40B4-BE49-F238E27FC236}">
                    <a16:creationId xmlns:a16="http://schemas.microsoft.com/office/drawing/2014/main" id="{9CAA8F14-F44D-2F46-A9DF-5E61912CA782}"/>
                  </a:ext>
                </a:extLst>
              </p14:cNvPr>
              <p14:cNvContentPartPr/>
              <p14:nvPr/>
            </p14:nvContentPartPr>
            <p14:xfrm>
              <a:off x="4844920" y="1862449"/>
              <a:ext cx="360" cy="360"/>
            </p14:xfrm>
          </p:contentPart>
        </mc:Choice>
        <mc:Fallback xmlns="">
          <p:pic>
            <p:nvPicPr>
              <p:cNvPr id="383" name="Ink 382">
                <a:extLst>
                  <a:ext uri="{FF2B5EF4-FFF2-40B4-BE49-F238E27FC236}">
                    <a16:creationId xmlns:a16="http://schemas.microsoft.com/office/drawing/2014/main" id="{9CAA8F14-F44D-2F46-A9DF-5E61912CA78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840240" y="1857769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4">
            <p14:nvContentPartPr>
              <p14:cNvPr id="384" name="Ink 383">
                <a:extLst>
                  <a:ext uri="{FF2B5EF4-FFF2-40B4-BE49-F238E27FC236}">
                    <a16:creationId xmlns:a16="http://schemas.microsoft.com/office/drawing/2014/main" id="{1CF41C9D-F340-0241-8733-8C161F966C74}"/>
                  </a:ext>
                </a:extLst>
              </p14:cNvPr>
              <p14:cNvContentPartPr/>
              <p14:nvPr/>
            </p14:nvContentPartPr>
            <p14:xfrm>
              <a:off x="5136520" y="1862449"/>
              <a:ext cx="360" cy="360"/>
            </p14:xfrm>
          </p:contentPart>
        </mc:Choice>
        <mc:Fallback xmlns="">
          <p:pic>
            <p:nvPicPr>
              <p:cNvPr id="384" name="Ink 383">
                <a:extLst>
                  <a:ext uri="{FF2B5EF4-FFF2-40B4-BE49-F238E27FC236}">
                    <a16:creationId xmlns:a16="http://schemas.microsoft.com/office/drawing/2014/main" id="{1CF41C9D-F340-0241-8733-8C161F966C7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131840" y="1857769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1F9EFD34-AFB5-3648-8555-ED4ADD10CB63}"/>
              </a:ext>
            </a:extLst>
          </p:cNvPr>
          <p:cNvCxnSpPr>
            <a:cxnSpLocks/>
          </p:cNvCxnSpPr>
          <p:nvPr/>
        </p:nvCxnSpPr>
        <p:spPr>
          <a:xfrm flipH="1">
            <a:off x="4912876" y="1382132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AB006961-1D45-0849-AA3E-27344D1AAE5E}"/>
              </a:ext>
            </a:extLst>
          </p:cNvPr>
          <p:cNvCxnSpPr>
            <a:cxnSpLocks/>
          </p:cNvCxnSpPr>
          <p:nvPr/>
        </p:nvCxnSpPr>
        <p:spPr>
          <a:xfrm flipH="1">
            <a:off x="4935311" y="1390642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>
            <a:extLst>
              <a:ext uri="{FF2B5EF4-FFF2-40B4-BE49-F238E27FC236}">
                <a16:creationId xmlns:a16="http://schemas.microsoft.com/office/drawing/2014/main" id="{910C1023-4A7B-274B-AE45-F1622A20D882}"/>
              </a:ext>
            </a:extLst>
          </p:cNvPr>
          <p:cNvCxnSpPr>
            <a:cxnSpLocks/>
          </p:cNvCxnSpPr>
          <p:nvPr/>
        </p:nvCxnSpPr>
        <p:spPr>
          <a:xfrm flipH="1">
            <a:off x="4971670" y="1375944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>
            <a:extLst>
              <a:ext uri="{FF2B5EF4-FFF2-40B4-BE49-F238E27FC236}">
                <a16:creationId xmlns:a16="http://schemas.microsoft.com/office/drawing/2014/main" id="{87FE9A23-21A0-7340-9858-9A933B680F86}"/>
              </a:ext>
            </a:extLst>
          </p:cNvPr>
          <p:cNvCxnSpPr>
            <a:cxnSpLocks/>
          </p:cNvCxnSpPr>
          <p:nvPr/>
        </p:nvCxnSpPr>
        <p:spPr>
          <a:xfrm flipH="1">
            <a:off x="5007255" y="1392963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>
            <a:extLst>
              <a:ext uri="{FF2B5EF4-FFF2-40B4-BE49-F238E27FC236}">
                <a16:creationId xmlns:a16="http://schemas.microsoft.com/office/drawing/2014/main" id="{81A714FB-E1B8-D24B-8176-8330AF156E6F}"/>
              </a:ext>
            </a:extLst>
          </p:cNvPr>
          <p:cNvCxnSpPr>
            <a:cxnSpLocks/>
          </p:cNvCxnSpPr>
          <p:nvPr/>
        </p:nvCxnSpPr>
        <p:spPr>
          <a:xfrm flipH="1">
            <a:off x="5107825" y="125350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4FB7DFC1-E0B8-4F48-8065-80130945FF2C}"/>
              </a:ext>
            </a:extLst>
          </p:cNvPr>
          <p:cNvCxnSpPr>
            <a:cxnSpLocks/>
          </p:cNvCxnSpPr>
          <p:nvPr/>
        </p:nvCxnSpPr>
        <p:spPr>
          <a:xfrm flipH="1">
            <a:off x="5130259" y="125118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">
            <p14:nvContentPartPr>
              <p14:cNvPr id="398" name="Ink 397">
                <a:extLst>
                  <a:ext uri="{FF2B5EF4-FFF2-40B4-BE49-F238E27FC236}">
                    <a16:creationId xmlns:a16="http://schemas.microsoft.com/office/drawing/2014/main" id="{EFBB3E84-5D7C-D148-B8D2-790769C7DE7B}"/>
                  </a:ext>
                </a:extLst>
              </p14:cNvPr>
              <p14:cNvContentPartPr/>
              <p14:nvPr/>
            </p14:nvContentPartPr>
            <p14:xfrm>
              <a:off x="4654420" y="1919599"/>
              <a:ext cx="360" cy="360"/>
            </p14:xfrm>
          </p:contentPart>
        </mc:Choice>
        <mc:Fallback xmlns="">
          <p:pic>
            <p:nvPicPr>
              <p:cNvPr id="398" name="Ink 397">
                <a:extLst>
                  <a:ext uri="{FF2B5EF4-FFF2-40B4-BE49-F238E27FC236}">
                    <a16:creationId xmlns:a16="http://schemas.microsoft.com/office/drawing/2014/main" id="{EFBB3E84-5D7C-D148-B8D2-790769C7DE7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649740" y="1914919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7">
            <p14:nvContentPartPr>
              <p14:cNvPr id="399" name="Ink 398">
                <a:extLst>
                  <a:ext uri="{FF2B5EF4-FFF2-40B4-BE49-F238E27FC236}">
                    <a16:creationId xmlns:a16="http://schemas.microsoft.com/office/drawing/2014/main" id="{CE68FFF1-5B2F-B049-865C-BC48973D9781}"/>
                  </a:ext>
                </a:extLst>
              </p14:cNvPr>
              <p14:cNvContentPartPr/>
              <p14:nvPr/>
            </p14:nvContentPartPr>
            <p14:xfrm>
              <a:off x="4946020" y="1919599"/>
              <a:ext cx="360" cy="360"/>
            </p14:xfrm>
          </p:contentPart>
        </mc:Choice>
        <mc:Fallback xmlns="">
          <p:pic>
            <p:nvPicPr>
              <p:cNvPr id="399" name="Ink 398">
                <a:extLst>
                  <a:ext uri="{FF2B5EF4-FFF2-40B4-BE49-F238E27FC236}">
                    <a16:creationId xmlns:a16="http://schemas.microsoft.com/office/drawing/2014/main" id="{CE68FFF1-5B2F-B049-865C-BC48973D978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941340" y="1914919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">
            <p14:nvContentPartPr>
              <p14:cNvPr id="400" name="Ink 399">
                <a:extLst>
                  <a:ext uri="{FF2B5EF4-FFF2-40B4-BE49-F238E27FC236}">
                    <a16:creationId xmlns:a16="http://schemas.microsoft.com/office/drawing/2014/main" id="{B34AAA0E-FA3D-F44F-8C86-D2CC18FE98D8}"/>
                  </a:ext>
                </a:extLst>
              </p14:cNvPr>
              <p14:cNvContentPartPr/>
              <p14:nvPr/>
            </p14:nvContentPartPr>
            <p14:xfrm>
              <a:off x="4806820" y="1900549"/>
              <a:ext cx="360" cy="360"/>
            </p14:xfrm>
          </p:contentPart>
        </mc:Choice>
        <mc:Fallback xmlns="">
          <p:pic>
            <p:nvPicPr>
              <p:cNvPr id="400" name="Ink 399">
                <a:extLst>
                  <a:ext uri="{FF2B5EF4-FFF2-40B4-BE49-F238E27FC236}">
                    <a16:creationId xmlns:a16="http://schemas.microsoft.com/office/drawing/2014/main" id="{B34AAA0E-FA3D-F44F-8C86-D2CC18FE98D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802140" y="1895869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9">
            <p14:nvContentPartPr>
              <p14:cNvPr id="401" name="Ink 400">
                <a:extLst>
                  <a:ext uri="{FF2B5EF4-FFF2-40B4-BE49-F238E27FC236}">
                    <a16:creationId xmlns:a16="http://schemas.microsoft.com/office/drawing/2014/main" id="{6C0E90DB-F753-9D42-8B77-6544D27B5987}"/>
                  </a:ext>
                </a:extLst>
              </p14:cNvPr>
              <p14:cNvContentPartPr/>
              <p14:nvPr/>
            </p14:nvContentPartPr>
            <p14:xfrm>
              <a:off x="5098420" y="1900549"/>
              <a:ext cx="360" cy="360"/>
            </p14:xfrm>
          </p:contentPart>
        </mc:Choice>
        <mc:Fallback xmlns="">
          <p:pic>
            <p:nvPicPr>
              <p:cNvPr id="401" name="Ink 400">
                <a:extLst>
                  <a:ext uri="{FF2B5EF4-FFF2-40B4-BE49-F238E27FC236}">
                    <a16:creationId xmlns:a16="http://schemas.microsoft.com/office/drawing/2014/main" id="{6C0E90DB-F753-9D42-8B77-6544D27B598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093740" y="1895869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1">
            <p14:nvContentPartPr>
              <p14:cNvPr id="402" name="Ink 401">
                <a:extLst>
                  <a:ext uri="{FF2B5EF4-FFF2-40B4-BE49-F238E27FC236}">
                    <a16:creationId xmlns:a16="http://schemas.microsoft.com/office/drawing/2014/main" id="{35D3B313-EBBD-9148-B6D2-B13461E12CA3}"/>
                  </a:ext>
                </a:extLst>
              </p14:cNvPr>
              <p14:cNvContentPartPr/>
              <p14:nvPr/>
            </p14:nvContentPartPr>
            <p14:xfrm>
              <a:off x="5115217" y="1872871"/>
              <a:ext cx="360" cy="360"/>
            </p14:xfrm>
          </p:contentPart>
        </mc:Choice>
        <mc:Fallback xmlns="">
          <p:pic>
            <p:nvPicPr>
              <p:cNvPr id="402" name="Ink 401">
                <a:extLst>
                  <a:ext uri="{FF2B5EF4-FFF2-40B4-BE49-F238E27FC236}">
                    <a16:creationId xmlns:a16="http://schemas.microsoft.com/office/drawing/2014/main" id="{35D3B313-EBBD-9148-B6D2-B13461E12CA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110537" y="1868191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403" name="Straight Connector 402">
            <a:extLst>
              <a:ext uri="{FF2B5EF4-FFF2-40B4-BE49-F238E27FC236}">
                <a16:creationId xmlns:a16="http://schemas.microsoft.com/office/drawing/2014/main" id="{F8ECB8DF-4BE5-3548-9181-16F5B65ACA58}"/>
              </a:ext>
            </a:extLst>
          </p:cNvPr>
          <p:cNvCxnSpPr>
            <a:cxnSpLocks/>
          </p:cNvCxnSpPr>
          <p:nvPr/>
        </p:nvCxnSpPr>
        <p:spPr>
          <a:xfrm flipH="1">
            <a:off x="5183173" y="1392554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>
            <a:extLst>
              <a:ext uri="{FF2B5EF4-FFF2-40B4-BE49-F238E27FC236}">
                <a16:creationId xmlns:a16="http://schemas.microsoft.com/office/drawing/2014/main" id="{E202DB01-227F-1340-9FF6-8ACE8362020C}"/>
              </a:ext>
            </a:extLst>
          </p:cNvPr>
          <p:cNvCxnSpPr>
            <a:cxnSpLocks/>
          </p:cNvCxnSpPr>
          <p:nvPr/>
        </p:nvCxnSpPr>
        <p:spPr>
          <a:xfrm flipH="1">
            <a:off x="5140391" y="1403545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3">
            <p14:nvContentPartPr>
              <p14:cNvPr id="408" name="Ink 407">
                <a:extLst>
                  <a:ext uri="{FF2B5EF4-FFF2-40B4-BE49-F238E27FC236}">
                    <a16:creationId xmlns:a16="http://schemas.microsoft.com/office/drawing/2014/main" id="{87B96033-4898-D649-A030-312C36BDD2CA}"/>
                  </a:ext>
                </a:extLst>
              </p14:cNvPr>
              <p14:cNvContentPartPr/>
              <p14:nvPr/>
            </p14:nvContentPartPr>
            <p14:xfrm>
              <a:off x="5267617" y="1853821"/>
              <a:ext cx="360" cy="360"/>
            </p14:xfrm>
          </p:contentPart>
        </mc:Choice>
        <mc:Fallback xmlns="">
          <p:pic>
            <p:nvPicPr>
              <p:cNvPr id="408" name="Ink 407">
                <a:extLst>
                  <a:ext uri="{FF2B5EF4-FFF2-40B4-BE49-F238E27FC236}">
                    <a16:creationId xmlns:a16="http://schemas.microsoft.com/office/drawing/2014/main" id="{87B96033-4898-D649-A030-312C36BDD2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62937" y="1849141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4">
            <p14:nvContentPartPr>
              <p14:cNvPr id="409" name="Ink 408">
                <a:extLst>
                  <a:ext uri="{FF2B5EF4-FFF2-40B4-BE49-F238E27FC236}">
                    <a16:creationId xmlns:a16="http://schemas.microsoft.com/office/drawing/2014/main" id="{80E05F77-2BAD-124E-B5B7-B7E677F7A93B}"/>
                  </a:ext>
                </a:extLst>
              </p14:cNvPr>
              <p14:cNvContentPartPr/>
              <p14:nvPr/>
            </p14:nvContentPartPr>
            <p14:xfrm>
              <a:off x="5077117" y="1910971"/>
              <a:ext cx="360" cy="360"/>
            </p14:xfrm>
          </p:contentPart>
        </mc:Choice>
        <mc:Fallback xmlns="">
          <p:pic>
            <p:nvPicPr>
              <p:cNvPr id="409" name="Ink 408">
                <a:extLst>
                  <a:ext uri="{FF2B5EF4-FFF2-40B4-BE49-F238E27FC236}">
                    <a16:creationId xmlns:a16="http://schemas.microsoft.com/office/drawing/2014/main" id="{80E05F77-2BAD-124E-B5B7-B7E677F7A93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072437" y="1906291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5">
            <p14:nvContentPartPr>
              <p14:cNvPr id="410" name="Ink 409">
                <a:extLst>
                  <a:ext uri="{FF2B5EF4-FFF2-40B4-BE49-F238E27FC236}">
                    <a16:creationId xmlns:a16="http://schemas.microsoft.com/office/drawing/2014/main" id="{80924533-EB54-844C-9140-650573D63CA6}"/>
                  </a:ext>
                </a:extLst>
              </p14:cNvPr>
              <p14:cNvContentPartPr/>
              <p14:nvPr/>
            </p14:nvContentPartPr>
            <p14:xfrm>
              <a:off x="5229517" y="1891921"/>
              <a:ext cx="360" cy="360"/>
            </p14:xfrm>
          </p:contentPart>
        </mc:Choice>
        <mc:Fallback xmlns="">
          <p:pic>
            <p:nvPicPr>
              <p:cNvPr id="410" name="Ink 409">
                <a:extLst>
                  <a:ext uri="{FF2B5EF4-FFF2-40B4-BE49-F238E27FC236}">
                    <a16:creationId xmlns:a16="http://schemas.microsoft.com/office/drawing/2014/main" id="{80924533-EB54-844C-9140-650573D63CA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24837" y="1887241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411" name="Straight Connector 410">
            <a:extLst>
              <a:ext uri="{FF2B5EF4-FFF2-40B4-BE49-F238E27FC236}">
                <a16:creationId xmlns:a16="http://schemas.microsoft.com/office/drawing/2014/main" id="{0197EFE3-834A-CC4E-A7B7-7E6B2FD012C2}"/>
              </a:ext>
            </a:extLst>
          </p:cNvPr>
          <p:cNvCxnSpPr>
            <a:cxnSpLocks/>
          </p:cNvCxnSpPr>
          <p:nvPr/>
        </p:nvCxnSpPr>
        <p:spPr>
          <a:xfrm flipH="1">
            <a:off x="4084574" y="125585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Connector 411">
            <a:extLst>
              <a:ext uri="{FF2B5EF4-FFF2-40B4-BE49-F238E27FC236}">
                <a16:creationId xmlns:a16="http://schemas.microsoft.com/office/drawing/2014/main" id="{64C65B5D-97C8-0747-AE8C-D806BCA41CFF}"/>
              </a:ext>
            </a:extLst>
          </p:cNvPr>
          <p:cNvCxnSpPr>
            <a:cxnSpLocks/>
          </p:cNvCxnSpPr>
          <p:nvPr/>
        </p:nvCxnSpPr>
        <p:spPr>
          <a:xfrm flipH="1">
            <a:off x="4227690" y="1388349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Connector 412">
            <a:extLst>
              <a:ext uri="{FF2B5EF4-FFF2-40B4-BE49-F238E27FC236}">
                <a16:creationId xmlns:a16="http://schemas.microsoft.com/office/drawing/2014/main" id="{F90412BD-9499-324B-A508-3D08F67CFF28}"/>
              </a:ext>
            </a:extLst>
          </p:cNvPr>
          <p:cNvCxnSpPr>
            <a:cxnSpLocks/>
          </p:cNvCxnSpPr>
          <p:nvPr/>
        </p:nvCxnSpPr>
        <p:spPr>
          <a:xfrm flipH="1">
            <a:off x="4144915" y="126359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Connector 413">
            <a:extLst>
              <a:ext uri="{FF2B5EF4-FFF2-40B4-BE49-F238E27FC236}">
                <a16:creationId xmlns:a16="http://schemas.microsoft.com/office/drawing/2014/main" id="{F43D8652-7C0B-6947-BCBB-3D234701B662}"/>
              </a:ext>
            </a:extLst>
          </p:cNvPr>
          <p:cNvCxnSpPr>
            <a:cxnSpLocks/>
          </p:cNvCxnSpPr>
          <p:nvPr/>
        </p:nvCxnSpPr>
        <p:spPr>
          <a:xfrm flipH="1">
            <a:off x="4171217" y="1378292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5" name="Straight Connector 414">
            <a:extLst>
              <a:ext uri="{FF2B5EF4-FFF2-40B4-BE49-F238E27FC236}">
                <a16:creationId xmlns:a16="http://schemas.microsoft.com/office/drawing/2014/main" id="{1DAEB283-D4EB-1544-BBF0-C9DEE3774F53}"/>
              </a:ext>
            </a:extLst>
          </p:cNvPr>
          <p:cNvCxnSpPr>
            <a:cxnSpLocks/>
          </p:cNvCxnSpPr>
          <p:nvPr/>
        </p:nvCxnSpPr>
        <p:spPr>
          <a:xfrm flipH="1">
            <a:off x="4107008" y="125353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Connector 415">
            <a:extLst>
              <a:ext uri="{FF2B5EF4-FFF2-40B4-BE49-F238E27FC236}">
                <a16:creationId xmlns:a16="http://schemas.microsoft.com/office/drawing/2014/main" id="{35B103D2-65D7-AA4F-A5AA-908DC73980B1}"/>
              </a:ext>
            </a:extLst>
          </p:cNvPr>
          <p:cNvCxnSpPr>
            <a:cxnSpLocks/>
          </p:cNvCxnSpPr>
          <p:nvPr/>
        </p:nvCxnSpPr>
        <p:spPr>
          <a:xfrm flipH="1">
            <a:off x="4042025" y="1365431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>
            <a:extLst>
              <a:ext uri="{FF2B5EF4-FFF2-40B4-BE49-F238E27FC236}">
                <a16:creationId xmlns:a16="http://schemas.microsoft.com/office/drawing/2014/main" id="{74AE1725-D47A-8949-A490-403286201CB5}"/>
              </a:ext>
            </a:extLst>
          </p:cNvPr>
          <p:cNvCxnSpPr>
            <a:cxnSpLocks/>
          </p:cNvCxnSpPr>
          <p:nvPr/>
        </p:nvCxnSpPr>
        <p:spPr>
          <a:xfrm flipH="1">
            <a:off x="4136404" y="1376262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Connector 417">
            <a:extLst>
              <a:ext uri="{FF2B5EF4-FFF2-40B4-BE49-F238E27FC236}">
                <a16:creationId xmlns:a16="http://schemas.microsoft.com/office/drawing/2014/main" id="{9105D387-3D3E-064F-9D77-C740658216FD}"/>
              </a:ext>
            </a:extLst>
          </p:cNvPr>
          <p:cNvCxnSpPr>
            <a:cxnSpLocks/>
          </p:cNvCxnSpPr>
          <p:nvPr/>
        </p:nvCxnSpPr>
        <p:spPr>
          <a:xfrm flipH="1">
            <a:off x="4231563" y="124762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Connector 418">
            <a:extLst>
              <a:ext uri="{FF2B5EF4-FFF2-40B4-BE49-F238E27FC236}">
                <a16:creationId xmlns:a16="http://schemas.microsoft.com/office/drawing/2014/main" id="{CED668E6-1285-BC4A-BC55-B76668ABCA50}"/>
              </a:ext>
            </a:extLst>
          </p:cNvPr>
          <p:cNvCxnSpPr>
            <a:cxnSpLocks/>
          </p:cNvCxnSpPr>
          <p:nvPr/>
        </p:nvCxnSpPr>
        <p:spPr>
          <a:xfrm flipH="1">
            <a:off x="4259408" y="123448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>
            <a:extLst>
              <a:ext uri="{FF2B5EF4-FFF2-40B4-BE49-F238E27FC236}">
                <a16:creationId xmlns:a16="http://schemas.microsoft.com/office/drawing/2014/main" id="{F535864B-54BA-244A-AF5F-FE58326DD7DE}"/>
              </a:ext>
            </a:extLst>
          </p:cNvPr>
          <p:cNvCxnSpPr>
            <a:cxnSpLocks/>
          </p:cNvCxnSpPr>
          <p:nvPr/>
        </p:nvCxnSpPr>
        <p:spPr>
          <a:xfrm flipH="1">
            <a:off x="4312325" y="1381607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Connector 420">
            <a:extLst>
              <a:ext uri="{FF2B5EF4-FFF2-40B4-BE49-F238E27FC236}">
                <a16:creationId xmlns:a16="http://schemas.microsoft.com/office/drawing/2014/main" id="{AB8EA121-CB87-0941-AC29-8797AE7C56A5}"/>
              </a:ext>
            </a:extLst>
          </p:cNvPr>
          <p:cNvCxnSpPr>
            <a:cxnSpLocks/>
          </p:cNvCxnSpPr>
          <p:nvPr/>
        </p:nvCxnSpPr>
        <p:spPr>
          <a:xfrm flipH="1">
            <a:off x="4334760" y="1390117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Connector 421">
            <a:extLst>
              <a:ext uri="{FF2B5EF4-FFF2-40B4-BE49-F238E27FC236}">
                <a16:creationId xmlns:a16="http://schemas.microsoft.com/office/drawing/2014/main" id="{0665E528-7DF5-CC4E-9FD3-6D3F9D21608E}"/>
              </a:ext>
            </a:extLst>
          </p:cNvPr>
          <p:cNvCxnSpPr>
            <a:cxnSpLocks/>
          </p:cNvCxnSpPr>
          <p:nvPr/>
        </p:nvCxnSpPr>
        <p:spPr>
          <a:xfrm flipH="1">
            <a:off x="4371119" y="1375419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>
            <a:extLst>
              <a:ext uri="{FF2B5EF4-FFF2-40B4-BE49-F238E27FC236}">
                <a16:creationId xmlns:a16="http://schemas.microsoft.com/office/drawing/2014/main" id="{F08818AB-797F-2A41-BBC6-D3EE89C6B5D7}"/>
              </a:ext>
            </a:extLst>
          </p:cNvPr>
          <p:cNvCxnSpPr>
            <a:cxnSpLocks/>
          </p:cNvCxnSpPr>
          <p:nvPr/>
        </p:nvCxnSpPr>
        <p:spPr>
          <a:xfrm flipH="1">
            <a:off x="4269543" y="1392598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>
            <a:extLst>
              <a:ext uri="{FF2B5EF4-FFF2-40B4-BE49-F238E27FC236}">
                <a16:creationId xmlns:a16="http://schemas.microsoft.com/office/drawing/2014/main" id="{8F742702-DB31-4A46-9651-6D25314B3F01}"/>
              </a:ext>
            </a:extLst>
          </p:cNvPr>
          <p:cNvCxnSpPr>
            <a:cxnSpLocks/>
          </p:cNvCxnSpPr>
          <p:nvPr/>
        </p:nvCxnSpPr>
        <p:spPr>
          <a:xfrm flipH="1">
            <a:off x="4406704" y="1392438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>
            <a:extLst>
              <a:ext uri="{FF2B5EF4-FFF2-40B4-BE49-F238E27FC236}">
                <a16:creationId xmlns:a16="http://schemas.microsoft.com/office/drawing/2014/main" id="{AA0D99F1-9EBE-C948-8445-2D78EFEE6B59}"/>
              </a:ext>
            </a:extLst>
          </p:cNvPr>
          <p:cNvCxnSpPr>
            <a:cxnSpLocks/>
          </p:cNvCxnSpPr>
          <p:nvPr/>
        </p:nvCxnSpPr>
        <p:spPr>
          <a:xfrm flipH="1">
            <a:off x="4507274" y="125298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Connector 425">
            <a:extLst>
              <a:ext uri="{FF2B5EF4-FFF2-40B4-BE49-F238E27FC236}">
                <a16:creationId xmlns:a16="http://schemas.microsoft.com/office/drawing/2014/main" id="{DF427D1D-4237-3144-B072-C8D9D8737404}"/>
              </a:ext>
            </a:extLst>
          </p:cNvPr>
          <p:cNvCxnSpPr>
            <a:cxnSpLocks/>
          </p:cNvCxnSpPr>
          <p:nvPr/>
        </p:nvCxnSpPr>
        <p:spPr>
          <a:xfrm flipH="1">
            <a:off x="4650390" y="1385475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Connector 426">
            <a:extLst>
              <a:ext uri="{FF2B5EF4-FFF2-40B4-BE49-F238E27FC236}">
                <a16:creationId xmlns:a16="http://schemas.microsoft.com/office/drawing/2014/main" id="{97624D3B-07F0-B148-9D0A-9A9A4F47B601}"/>
              </a:ext>
            </a:extLst>
          </p:cNvPr>
          <p:cNvCxnSpPr>
            <a:cxnSpLocks/>
          </p:cNvCxnSpPr>
          <p:nvPr/>
        </p:nvCxnSpPr>
        <p:spPr>
          <a:xfrm flipH="1">
            <a:off x="4567615" y="126071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Connector 427">
            <a:extLst>
              <a:ext uri="{FF2B5EF4-FFF2-40B4-BE49-F238E27FC236}">
                <a16:creationId xmlns:a16="http://schemas.microsoft.com/office/drawing/2014/main" id="{103E6F85-61CF-2D4C-8438-7131AC57B733}"/>
              </a:ext>
            </a:extLst>
          </p:cNvPr>
          <p:cNvCxnSpPr>
            <a:cxnSpLocks/>
          </p:cNvCxnSpPr>
          <p:nvPr/>
        </p:nvCxnSpPr>
        <p:spPr>
          <a:xfrm flipH="1">
            <a:off x="4593917" y="1375418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9" name="Straight Connector 428">
            <a:extLst>
              <a:ext uri="{FF2B5EF4-FFF2-40B4-BE49-F238E27FC236}">
                <a16:creationId xmlns:a16="http://schemas.microsoft.com/office/drawing/2014/main" id="{26DDC7DF-4EE9-FD47-A371-A9AFCED3A903}"/>
              </a:ext>
            </a:extLst>
          </p:cNvPr>
          <p:cNvCxnSpPr>
            <a:cxnSpLocks/>
          </p:cNvCxnSpPr>
          <p:nvPr/>
        </p:nvCxnSpPr>
        <p:spPr>
          <a:xfrm flipH="1">
            <a:off x="4529708" y="125066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0" name="Straight Connector 429">
            <a:extLst>
              <a:ext uri="{FF2B5EF4-FFF2-40B4-BE49-F238E27FC236}">
                <a16:creationId xmlns:a16="http://schemas.microsoft.com/office/drawing/2014/main" id="{31D45EEF-14D3-E648-972E-0C924E7F3FC8}"/>
              </a:ext>
            </a:extLst>
          </p:cNvPr>
          <p:cNvCxnSpPr>
            <a:cxnSpLocks/>
          </p:cNvCxnSpPr>
          <p:nvPr/>
        </p:nvCxnSpPr>
        <p:spPr>
          <a:xfrm flipH="1">
            <a:off x="4464725" y="1362557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1" name="Straight Connector 430">
            <a:extLst>
              <a:ext uri="{FF2B5EF4-FFF2-40B4-BE49-F238E27FC236}">
                <a16:creationId xmlns:a16="http://schemas.microsoft.com/office/drawing/2014/main" id="{3A781D80-BF7B-A041-BF15-D698161BDC8B}"/>
              </a:ext>
            </a:extLst>
          </p:cNvPr>
          <p:cNvCxnSpPr>
            <a:cxnSpLocks/>
          </p:cNvCxnSpPr>
          <p:nvPr/>
        </p:nvCxnSpPr>
        <p:spPr>
          <a:xfrm flipH="1">
            <a:off x="4487160" y="1371067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2" name="Straight Connector 431">
            <a:extLst>
              <a:ext uri="{FF2B5EF4-FFF2-40B4-BE49-F238E27FC236}">
                <a16:creationId xmlns:a16="http://schemas.microsoft.com/office/drawing/2014/main" id="{FD19A0F4-D0C9-3341-8F7B-8131D6673C2B}"/>
              </a:ext>
            </a:extLst>
          </p:cNvPr>
          <p:cNvCxnSpPr>
            <a:cxnSpLocks/>
          </p:cNvCxnSpPr>
          <p:nvPr/>
        </p:nvCxnSpPr>
        <p:spPr>
          <a:xfrm flipH="1">
            <a:off x="4523519" y="1356369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3" name="Straight Connector 432">
            <a:extLst>
              <a:ext uri="{FF2B5EF4-FFF2-40B4-BE49-F238E27FC236}">
                <a16:creationId xmlns:a16="http://schemas.microsoft.com/office/drawing/2014/main" id="{537025F6-41BF-AE48-AAFC-9D721BDD74A2}"/>
              </a:ext>
            </a:extLst>
          </p:cNvPr>
          <p:cNvCxnSpPr>
            <a:cxnSpLocks/>
          </p:cNvCxnSpPr>
          <p:nvPr/>
        </p:nvCxnSpPr>
        <p:spPr>
          <a:xfrm flipH="1">
            <a:off x="4559104" y="1373388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4" name="Straight Connector 433">
            <a:extLst>
              <a:ext uri="{FF2B5EF4-FFF2-40B4-BE49-F238E27FC236}">
                <a16:creationId xmlns:a16="http://schemas.microsoft.com/office/drawing/2014/main" id="{DD7D1718-2A60-8C43-AE4E-646C30B66149}"/>
              </a:ext>
            </a:extLst>
          </p:cNvPr>
          <p:cNvCxnSpPr>
            <a:cxnSpLocks/>
          </p:cNvCxnSpPr>
          <p:nvPr/>
        </p:nvCxnSpPr>
        <p:spPr>
          <a:xfrm flipH="1">
            <a:off x="4654263" y="124475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>
            <a:extLst>
              <a:ext uri="{FF2B5EF4-FFF2-40B4-BE49-F238E27FC236}">
                <a16:creationId xmlns:a16="http://schemas.microsoft.com/office/drawing/2014/main" id="{9E025EC3-9E59-F748-BDDD-7F6212DCCD79}"/>
              </a:ext>
            </a:extLst>
          </p:cNvPr>
          <p:cNvCxnSpPr>
            <a:cxnSpLocks/>
          </p:cNvCxnSpPr>
          <p:nvPr/>
        </p:nvCxnSpPr>
        <p:spPr>
          <a:xfrm flipH="1">
            <a:off x="4676697" y="124243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435">
            <a:extLst>
              <a:ext uri="{FF2B5EF4-FFF2-40B4-BE49-F238E27FC236}">
                <a16:creationId xmlns:a16="http://schemas.microsoft.com/office/drawing/2014/main" id="{664F5C1C-492C-424E-B1FB-2ADDB88F389D}"/>
              </a:ext>
            </a:extLst>
          </p:cNvPr>
          <p:cNvCxnSpPr>
            <a:cxnSpLocks/>
          </p:cNvCxnSpPr>
          <p:nvPr/>
        </p:nvCxnSpPr>
        <p:spPr>
          <a:xfrm flipH="1">
            <a:off x="4735022" y="1372979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Connector 436">
            <a:extLst>
              <a:ext uri="{FF2B5EF4-FFF2-40B4-BE49-F238E27FC236}">
                <a16:creationId xmlns:a16="http://schemas.microsoft.com/office/drawing/2014/main" id="{35E5D1C6-5DB6-294F-BD73-A6C998E0BE7B}"/>
              </a:ext>
            </a:extLst>
          </p:cNvPr>
          <p:cNvCxnSpPr>
            <a:cxnSpLocks/>
          </p:cNvCxnSpPr>
          <p:nvPr/>
        </p:nvCxnSpPr>
        <p:spPr>
          <a:xfrm flipH="1">
            <a:off x="4757457" y="1381489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>
            <a:extLst>
              <a:ext uri="{FF2B5EF4-FFF2-40B4-BE49-F238E27FC236}">
                <a16:creationId xmlns:a16="http://schemas.microsoft.com/office/drawing/2014/main" id="{2DD44446-6402-9C41-AB68-9087F112265D}"/>
              </a:ext>
            </a:extLst>
          </p:cNvPr>
          <p:cNvCxnSpPr>
            <a:cxnSpLocks/>
          </p:cNvCxnSpPr>
          <p:nvPr/>
        </p:nvCxnSpPr>
        <p:spPr>
          <a:xfrm flipH="1">
            <a:off x="4793816" y="1366791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Connector 438">
            <a:extLst>
              <a:ext uri="{FF2B5EF4-FFF2-40B4-BE49-F238E27FC236}">
                <a16:creationId xmlns:a16="http://schemas.microsoft.com/office/drawing/2014/main" id="{1FADF4A9-305E-0B43-8B50-2CCE827A5815}"/>
              </a:ext>
            </a:extLst>
          </p:cNvPr>
          <p:cNvCxnSpPr>
            <a:cxnSpLocks/>
          </p:cNvCxnSpPr>
          <p:nvPr/>
        </p:nvCxnSpPr>
        <p:spPr>
          <a:xfrm flipH="1">
            <a:off x="4692240" y="1383970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Connector 439">
            <a:extLst>
              <a:ext uri="{FF2B5EF4-FFF2-40B4-BE49-F238E27FC236}">
                <a16:creationId xmlns:a16="http://schemas.microsoft.com/office/drawing/2014/main" id="{9D74BF5B-FCF4-7D43-9118-4D3356563185}"/>
              </a:ext>
            </a:extLst>
          </p:cNvPr>
          <p:cNvCxnSpPr>
            <a:cxnSpLocks/>
          </p:cNvCxnSpPr>
          <p:nvPr/>
        </p:nvCxnSpPr>
        <p:spPr>
          <a:xfrm flipH="1">
            <a:off x="4829401" y="1383810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440">
            <a:extLst>
              <a:ext uri="{FF2B5EF4-FFF2-40B4-BE49-F238E27FC236}">
                <a16:creationId xmlns:a16="http://schemas.microsoft.com/office/drawing/2014/main" id="{16272CBC-BB4C-6743-88D3-4AD6159CF75B}"/>
              </a:ext>
            </a:extLst>
          </p:cNvPr>
          <p:cNvCxnSpPr>
            <a:cxnSpLocks/>
          </p:cNvCxnSpPr>
          <p:nvPr/>
        </p:nvCxnSpPr>
        <p:spPr>
          <a:xfrm flipH="1">
            <a:off x="4924560" y="125517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Connector 441">
            <a:extLst>
              <a:ext uri="{FF2B5EF4-FFF2-40B4-BE49-F238E27FC236}">
                <a16:creationId xmlns:a16="http://schemas.microsoft.com/office/drawing/2014/main" id="{A217131D-E6FB-F84D-A470-C631F12B2E07}"/>
              </a:ext>
            </a:extLst>
          </p:cNvPr>
          <p:cNvCxnSpPr>
            <a:cxnSpLocks/>
          </p:cNvCxnSpPr>
          <p:nvPr/>
        </p:nvCxnSpPr>
        <p:spPr>
          <a:xfrm flipH="1">
            <a:off x="5073087" y="1376847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Connector 442">
            <a:extLst>
              <a:ext uri="{FF2B5EF4-FFF2-40B4-BE49-F238E27FC236}">
                <a16:creationId xmlns:a16="http://schemas.microsoft.com/office/drawing/2014/main" id="{EB671FF6-529D-2445-A088-C496D75670C4}"/>
              </a:ext>
            </a:extLst>
          </p:cNvPr>
          <p:cNvCxnSpPr>
            <a:cxnSpLocks/>
          </p:cNvCxnSpPr>
          <p:nvPr/>
        </p:nvCxnSpPr>
        <p:spPr>
          <a:xfrm flipH="1">
            <a:off x="4990312" y="125209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4" name="Straight Connector 443">
            <a:extLst>
              <a:ext uri="{FF2B5EF4-FFF2-40B4-BE49-F238E27FC236}">
                <a16:creationId xmlns:a16="http://schemas.microsoft.com/office/drawing/2014/main" id="{A8F238D2-AE80-254F-BFD7-FA99F4656FBC}"/>
              </a:ext>
            </a:extLst>
          </p:cNvPr>
          <p:cNvCxnSpPr>
            <a:cxnSpLocks/>
          </p:cNvCxnSpPr>
          <p:nvPr/>
        </p:nvCxnSpPr>
        <p:spPr>
          <a:xfrm flipH="1">
            <a:off x="5016614" y="1366790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Connector 444">
            <a:extLst>
              <a:ext uri="{FF2B5EF4-FFF2-40B4-BE49-F238E27FC236}">
                <a16:creationId xmlns:a16="http://schemas.microsoft.com/office/drawing/2014/main" id="{BEDA725C-983C-3349-A46F-FFF58CFC5D90}"/>
              </a:ext>
            </a:extLst>
          </p:cNvPr>
          <p:cNvCxnSpPr>
            <a:cxnSpLocks/>
          </p:cNvCxnSpPr>
          <p:nvPr/>
        </p:nvCxnSpPr>
        <p:spPr>
          <a:xfrm flipH="1">
            <a:off x="4952405" y="124203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6" name="Straight Connector 445">
            <a:extLst>
              <a:ext uri="{FF2B5EF4-FFF2-40B4-BE49-F238E27FC236}">
                <a16:creationId xmlns:a16="http://schemas.microsoft.com/office/drawing/2014/main" id="{BD8CF285-F8E2-5A4D-A5A2-C673C16672A7}"/>
              </a:ext>
            </a:extLst>
          </p:cNvPr>
          <p:cNvCxnSpPr>
            <a:cxnSpLocks/>
          </p:cNvCxnSpPr>
          <p:nvPr/>
        </p:nvCxnSpPr>
        <p:spPr>
          <a:xfrm flipH="1">
            <a:off x="4887422" y="1353929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Connector 446">
            <a:extLst>
              <a:ext uri="{FF2B5EF4-FFF2-40B4-BE49-F238E27FC236}">
                <a16:creationId xmlns:a16="http://schemas.microsoft.com/office/drawing/2014/main" id="{57B815CA-911E-6B48-813C-F01D70F1171C}"/>
              </a:ext>
            </a:extLst>
          </p:cNvPr>
          <p:cNvCxnSpPr>
            <a:cxnSpLocks/>
          </p:cNvCxnSpPr>
          <p:nvPr/>
        </p:nvCxnSpPr>
        <p:spPr>
          <a:xfrm flipH="1">
            <a:off x="4909857" y="1362439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EE7C615B-DCAB-0646-9D88-1E78F3AE3390}"/>
              </a:ext>
            </a:extLst>
          </p:cNvPr>
          <p:cNvCxnSpPr>
            <a:cxnSpLocks/>
          </p:cNvCxnSpPr>
          <p:nvPr/>
        </p:nvCxnSpPr>
        <p:spPr>
          <a:xfrm flipH="1">
            <a:off x="4946216" y="119049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Connector 448">
            <a:extLst>
              <a:ext uri="{FF2B5EF4-FFF2-40B4-BE49-F238E27FC236}">
                <a16:creationId xmlns:a16="http://schemas.microsoft.com/office/drawing/2014/main" id="{6258824C-36AF-3141-998E-643736D869F0}"/>
              </a:ext>
            </a:extLst>
          </p:cNvPr>
          <p:cNvCxnSpPr>
            <a:cxnSpLocks/>
          </p:cNvCxnSpPr>
          <p:nvPr/>
        </p:nvCxnSpPr>
        <p:spPr>
          <a:xfrm flipH="1">
            <a:off x="4981801" y="1364760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410011DC-7DEC-AC4F-A442-FCF70E44725E}"/>
              </a:ext>
            </a:extLst>
          </p:cNvPr>
          <p:cNvCxnSpPr>
            <a:cxnSpLocks/>
          </p:cNvCxnSpPr>
          <p:nvPr/>
        </p:nvCxnSpPr>
        <p:spPr>
          <a:xfrm flipH="1">
            <a:off x="5076960" y="123612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id="{1B25720A-4F52-B242-8BBD-4CD80A518977}"/>
              </a:ext>
            </a:extLst>
          </p:cNvPr>
          <p:cNvCxnSpPr>
            <a:cxnSpLocks/>
          </p:cNvCxnSpPr>
          <p:nvPr/>
        </p:nvCxnSpPr>
        <p:spPr>
          <a:xfrm flipH="1">
            <a:off x="5099394" y="123380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Connector 451">
            <a:extLst>
              <a:ext uri="{FF2B5EF4-FFF2-40B4-BE49-F238E27FC236}">
                <a16:creationId xmlns:a16="http://schemas.microsoft.com/office/drawing/2014/main" id="{821A86C4-9FBF-5C47-BB25-685101EFBAC5}"/>
              </a:ext>
            </a:extLst>
          </p:cNvPr>
          <p:cNvCxnSpPr>
            <a:cxnSpLocks/>
          </p:cNvCxnSpPr>
          <p:nvPr/>
        </p:nvCxnSpPr>
        <p:spPr>
          <a:xfrm flipH="1">
            <a:off x="5157719" y="1370102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Connector 452">
            <a:extLst>
              <a:ext uri="{FF2B5EF4-FFF2-40B4-BE49-F238E27FC236}">
                <a16:creationId xmlns:a16="http://schemas.microsoft.com/office/drawing/2014/main" id="{D70C4CA0-A14E-2149-81BC-48E09056A1F9}"/>
              </a:ext>
            </a:extLst>
          </p:cNvPr>
          <p:cNvCxnSpPr>
            <a:cxnSpLocks/>
          </p:cNvCxnSpPr>
          <p:nvPr/>
        </p:nvCxnSpPr>
        <p:spPr>
          <a:xfrm flipH="1">
            <a:off x="5180154" y="1378612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Connector 453">
            <a:extLst>
              <a:ext uri="{FF2B5EF4-FFF2-40B4-BE49-F238E27FC236}">
                <a16:creationId xmlns:a16="http://schemas.microsoft.com/office/drawing/2014/main" id="{4E6058EF-2F00-184A-976E-F86420FB3440}"/>
              </a:ext>
            </a:extLst>
          </p:cNvPr>
          <p:cNvCxnSpPr>
            <a:cxnSpLocks/>
          </p:cNvCxnSpPr>
          <p:nvPr/>
        </p:nvCxnSpPr>
        <p:spPr>
          <a:xfrm flipH="1">
            <a:off x="5114937" y="1381093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6941D92E-319E-6A45-AC2B-63207C0C3A3E}"/>
              </a:ext>
            </a:extLst>
          </p:cNvPr>
          <p:cNvCxnSpPr>
            <a:cxnSpLocks/>
          </p:cNvCxnSpPr>
          <p:nvPr/>
        </p:nvCxnSpPr>
        <p:spPr>
          <a:xfrm flipH="1">
            <a:off x="4631504" y="1407485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Connector 455">
            <a:extLst>
              <a:ext uri="{FF2B5EF4-FFF2-40B4-BE49-F238E27FC236}">
                <a16:creationId xmlns:a16="http://schemas.microsoft.com/office/drawing/2014/main" id="{1CC51A48-34F5-ED42-8AB8-0F33624D7A91}"/>
              </a:ext>
            </a:extLst>
          </p:cNvPr>
          <p:cNvCxnSpPr>
            <a:cxnSpLocks/>
          </p:cNvCxnSpPr>
          <p:nvPr/>
        </p:nvCxnSpPr>
        <p:spPr>
          <a:xfrm flipH="1">
            <a:off x="4653939" y="1415995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7" name="Straight Connector 456">
            <a:extLst>
              <a:ext uri="{FF2B5EF4-FFF2-40B4-BE49-F238E27FC236}">
                <a16:creationId xmlns:a16="http://schemas.microsoft.com/office/drawing/2014/main" id="{2F1D7462-2F53-9641-BABC-853FAC512599}"/>
              </a:ext>
            </a:extLst>
          </p:cNvPr>
          <p:cNvCxnSpPr>
            <a:cxnSpLocks/>
          </p:cNvCxnSpPr>
          <p:nvPr/>
        </p:nvCxnSpPr>
        <p:spPr>
          <a:xfrm flipH="1">
            <a:off x="4690298" y="1401297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Connector 457">
            <a:extLst>
              <a:ext uri="{FF2B5EF4-FFF2-40B4-BE49-F238E27FC236}">
                <a16:creationId xmlns:a16="http://schemas.microsoft.com/office/drawing/2014/main" id="{C20F78D4-488B-6744-80AB-E2C4CFBCC324}"/>
              </a:ext>
            </a:extLst>
          </p:cNvPr>
          <p:cNvCxnSpPr>
            <a:cxnSpLocks/>
          </p:cNvCxnSpPr>
          <p:nvPr/>
        </p:nvCxnSpPr>
        <p:spPr>
          <a:xfrm flipH="1">
            <a:off x="4588722" y="1418476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9" name="Straight Connector 458">
            <a:extLst>
              <a:ext uri="{FF2B5EF4-FFF2-40B4-BE49-F238E27FC236}">
                <a16:creationId xmlns:a16="http://schemas.microsoft.com/office/drawing/2014/main" id="{3EF061AA-275E-BC4E-8551-F163835B16E8}"/>
              </a:ext>
            </a:extLst>
          </p:cNvPr>
          <p:cNvCxnSpPr>
            <a:cxnSpLocks/>
          </p:cNvCxnSpPr>
          <p:nvPr/>
        </p:nvCxnSpPr>
        <p:spPr>
          <a:xfrm flipH="1">
            <a:off x="4725883" y="1418316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Connector 459">
            <a:extLst>
              <a:ext uri="{FF2B5EF4-FFF2-40B4-BE49-F238E27FC236}">
                <a16:creationId xmlns:a16="http://schemas.microsoft.com/office/drawing/2014/main" id="{E137D18E-3D86-5F48-8328-9BD02D753682}"/>
              </a:ext>
            </a:extLst>
          </p:cNvPr>
          <p:cNvCxnSpPr>
            <a:cxnSpLocks/>
          </p:cNvCxnSpPr>
          <p:nvPr/>
        </p:nvCxnSpPr>
        <p:spPr>
          <a:xfrm flipH="1">
            <a:off x="4826453" y="127886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1" name="Straight Connector 460">
            <a:extLst>
              <a:ext uri="{FF2B5EF4-FFF2-40B4-BE49-F238E27FC236}">
                <a16:creationId xmlns:a16="http://schemas.microsoft.com/office/drawing/2014/main" id="{27D38830-0921-3241-AC2F-628ED85DD40C}"/>
              </a:ext>
            </a:extLst>
          </p:cNvPr>
          <p:cNvCxnSpPr>
            <a:cxnSpLocks/>
          </p:cNvCxnSpPr>
          <p:nvPr/>
        </p:nvCxnSpPr>
        <p:spPr>
          <a:xfrm flipH="1">
            <a:off x="4969569" y="1411353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Connector 461">
            <a:extLst>
              <a:ext uri="{FF2B5EF4-FFF2-40B4-BE49-F238E27FC236}">
                <a16:creationId xmlns:a16="http://schemas.microsoft.com/office/drawing/2014/main" id="{3FA7735F-CB21-0443-8B06-03CB8316E642}"/>
              </a:ext>
            </a:extLst>
          </p:cNvPr>
          <p:cNvCxnSpPr>
            <a:cxnSpLocks/>
          </p:cNvCxnSpPr>
          <p:nvPr/>
        </p:nvCxnSpPr>
        <p:spPr>
          <a:xfrm flipH="1">
            <a:off x="4886794" y="128659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3" name="Straight Connector 462">
            <a:extLst>
              <a:ext uri="{FF2B5EF4-FFF2-40B4-BE49-F238E27FC236}">
                <a16:creationId xmlns:a16="http://schemas.microsoft.com/office/drawing/2014/main" id="{2D23C338-3E2D-BA4C-A805-C073E482CFE2}"/>
              </a:ext>
            </a:extLst>
          </p:cNvPr>
          <p:cNvCxnSpPr>
            <a:cxnSpLocks/>
          </p:cNvCxnSpPr>
          <p:nvPr/>
        </p:nvCxnSpPr>
        <p:spPr>
          <a:xfrm flipH="1">
            <a:off x="4913096" y="1401296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Connector 463">
            <a:extLst>
              <a:ext uri="{FF2B5EF4-FFF2-40B4-BE49-F238E27FC236}">
                <a16:creationId xmlns:a16="http://schemas.microsoft.com/office/drawing/2014/main" id="{0EE8BB1C-FCDF-CD4A-8C66-25AE3E148858}"/>
              </a:ext>
            </a:extLst>
          </p:cNvPr>
          <p:cNvCxnSpPr>
            <a:cxnSpLocks/>
          </p:cNvCxnSpPr>
          <p:nvPr/>
        </p:nvCxnSpPr>
        <p:spPr>
          <a:xfrm flipH="1">
            <a:off x="4848887" y="127654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464">
            <a:extLst>
              <a:ext uri="{FF2B5EF4-FFF2-40B4-BE49-F238E27FC236}">
                <a16:creationId xmlns:a16="http://schemas.microsoft.com/office/drawing/2014/main" id="{BED3AD57-DD1E-BA4F-8AF5-D131EDB6610D}"/>
              </a:ext>
            </a:extLst>
          </p:cNvPr>
          <p:cNvCxnSpPr>
            <a:cxnSpLocks/>
          </p:cNvCxnSpPr>
          <p:nvPr/>
        </p:nvCxnSpPr>
        <p:spPr>
          <a:xfrm flipH="1">
            <a:off x="4783904" y="1388435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6" name="Straight Connector 465">
            <a:extLst>
              <a:ext uri="{FF2B5EF4-FFF2-40B4-BE49-F238E27FC236}">
                <a16:creationId xmlns:a16="http://schemas.microsoft.com/office/drawing/2014/main" id="{A9E85E5E-F38E-6842-B2F2-02804B59228E}"/>
              </a:ext>
            </a:extLst>
          </p:cNvPr>
          <p:cNvCxnSpPr>
            <a:cxnSpLocks/>
          </p:cNvCxnSpPr>
          <p:nvPr/>
        </p:nvCxnSpPr>
        <p:spPr>
          <a:xfrm flipH="1">
            <a:off x="4806339" y="1396945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7" name="Straight Connector 466">
            <a:extLst>
              <a:ext uri="{FF2B5EF4-FFF2-40B4-BE49-F238E27FC236}">
                <a16:creationId xmlns:a16="http://schemas.microsoft.com/office/drawing/2014/main" id="{46D5245F-6809-9E49-9F5B-0471328473BB}"/>
              </a:ext>
            </a:extLst>
          </p:cNvPr>
          <p:cNvCxnSpPr>
            <a:cxnSpLocks/>
          </p:cNvCxnSpPr>
          <p:nvPr/>
        </p:nvCxnSpPr>
        <p:spPr>
          <a:xfrm flipH="1">
            <a:off x="4842698" y="1382247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8" name="Straight Connector 467">
            <a:extLst>
              <a:ext uri="{FF2B5EF4-FFF2-40B4-BE49-F238E27FC236}">
                <a16:creationId xmlns:a16="http://schemas.microsoft.com/office/drawing/2014/main" id="{7E0C4FFC-B90B-104F-A20D-74E2F5041DD1}"/>
              </a:ext>
            </a:extLst>
          </p:cNvPr>
          <p:cNvCxnSpPr>
            <a:cxnSpLocks/>
          </p:cNvCxnSpPr>
          <p:nvPr/>
        </p:nvCxnSpPr>
        <p:spPr>
          <a:xfrm flipH="1">
            <a:off x="4878283" y="1399266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Connector 468">
            <a:extLst>
              <a:ext uri="{FF2B5EF4-FFF2-40B4-BE49-F238E27FC236}">
                <a16:creationId xmlns:a16="http://schemas.microsoft.com/office/drawing/2014/main" id="{02CFFF38-1DEB-9A44-8B08-0B256343732E}"/>
              </a:ext>
            </a:extLst>
          </p:cNvPr>
          <p:cNvCxnSpPr>
            <a:cxnSpLocks/>
          </p:cNvCxnSpPr>
          <p:nvPr/>
        </p:nvCxnSpPr>
        <p:spPr>
          <a:xfrm flipH="1">
            <a:off x="4978853" y="125981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Connector 469">
            <a:extLst>
              <a:ext uri="{FF2B5EF4-FFF2-40B4-BE49-F238E27FC236}">
                <a16:creationId xmlns:a16="http://schemas.microsoft.com/office/drawing/2014/main" id="{97B40F5B-3EB4-1B40-A03C-DC40374A057A}"/>
              </a:ext>
            </a:extLst>
          </p:cNvPr>
          <p:cNvCxnSpPr>
            <a:cxnSpLocks/>
          </p:cNvCxnSpPr>
          <p:nvPr/>
        </p:nvCxnSpPr>
        <p:spPr>
          <a:xfrm flipH="1">
            <a:off x="5001287" y="125749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Connector 470">
            <a:extLst>
              <a:ext uri="{FF2B5EF4-FFF2-40B4-BE49-F238E27FC236}">
                <a16:creationId xmlns:a16="http://schemas.microsoft.com/office/drawing/2014/main" id="{80CA6B8D-FCD0-5D47-9AD2-5D6200DF5F2B}"/>
              </a:ext>
            </a:extLst>
          </p:cNvPr>
          <p:cNvCxnSpPr>
            <a:cxnSpLocks/>
          </p:cNvCxnSpPr>
          <p:nvPr/>
        </p:nvCxnSpPr>
        <p:spPr>
          <a:xfrm flipH="1">
            <a:off x="5054201" y="1398857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Connector 471">
            <a:extLst>
              <a:ext uri="{FF2B5EF4-FFF2-40B4-BE49-F238E27FC236}">
                <a16:creationId xmlns:a16="http://schemas.microsoft.com/office/drawing/2014/main" id="{6F749223-1AAF-0743-B3A2-D3E520B1AE71}"/>
              </a:ext>
            </a:extLst>
          </p:cNvPr>
          <p:cNvCxnSpPr>
            <a:cxnSpLocks/>
          </p:cNvCxnSpPr>
          <p:nvPr/>
        </p:nvCxnSpPr>
        <p:spPr>
          <a:xfrm flipH="1">
            <a:off x="5076636" y="1407367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3" name="Straight Connector 472">
            <a:extLst>
              <a:ext uri="{FF2B5EF4-FFF2-40B4-BE49-F238E27FC236}">
                <a16:creationId xmlns:a16="http://schemas.microsoft.com/office/drawing/2014/main" id="{9EE4C1B5-2CF2-F643-9F8A-2AF8E60D115F}"/>
              </a:ext>
            </a:extLst>
          </p:cNvPr>
          <p:cNvCxnSpPr>
            <a:cxnSpLocks/>
          </p:cNvCxnSpPr>
          <p:nvPr/>
        </p:nvCxnSpPr>
        <p:spPr>
          <a:xfrm flipH="1">
            <a:off x="5112995" y="1392669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4" name="Straight Connector 473">
            <a:extLst>
              <a:ext uri="{FF2B5EF4-FFF2-40B4-BE49-F238E27FC236}">
                <a16:creationId xmlns:a16="http://schemas.microsoft.com/office/drawing/2014/main" id="{F553C6F8-F486-6043-8BEE-82C6A3CE11E9}"/>
              </a:ext>
            </a:extLst>
          </p:cNvPr>
          <p:cNvCxnSpPr>
            <a:cxnSpLocks/>
          </p:cNvCxnSpPr>
          <p:nvPr/>
        </p:nvCxnSpPr>
        <p:spPr>
          <a:xfrm flipH="1">
            <a:off x="5011419" y="1409848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5" name="Straight Connector 474">
            <a:extLst>
              <a:ext uri="{FF2B5EF4-FFF2-40B4-BE49-F238E27FC236}">
                <a16:creationId xmlns:a16="http://schemas.microsoft.com/office/drawing/2014/main" id="{C5D3A422-4012-FC40-8B92-5047317BEDEC}"/>
              </a:ext>
            </a:extLst>
          </p:cNvPr>
          <p:cNvCxnSpPr>
            <a:cxnSpLocks/>
          </p:cNvCxnSpPr>
          <p:nvPr/>
        </p:nvCxnSpPr>
        <p:spPr>
          <a:xfrm flipH="1">
            <a:off x="5148580" y="1409688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6" name="Straight Connector 475">
            <a:extLst>
              <a:ext uri="{FF2B5EF4-FFF2-40B4-BE49-F238E27FC236}">
                <a16:creationId xmlns:a16="http://schemas.microsoft.com/office/drawing/2014/main" id="{6FE78CDF-3B6B-2041-8B28-AAE16A345EAD}"/>
              </a:ext>
            </a:extLst>
          </p:cNvPr>
          <p:cNvCxnSpPr>
            <a:cxnSpLocks/>
          </p:cNvCxnSpPr>
          <p:nvPr/>
        </p:nvCxnSpPr>
        <p:spPr>
          <a:xfrm flipH="1">
            <a:off x="5249150" y="127023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6">
            <p14:nvContentPartPr>
              <p14:cNvPr id="477" name="Ink 476">
                <a:extLst>
                  <a:ext uri="{FF2B5EF4-FFF2-40B4-BE49-F238E27FC236}">
                    <a16:creationId xmlns:a16="http://schemas.microsoft.com/office/drawing/2014/main" id="{DDCAC5D0-9717-7140-AD9E-CEAEAE0CED27}"/>
                  </a:ext>
                </a:extLst>
              </p14:cNvPr>
              <p14:cNvContentPartPr/>
              <p14:nvPr/>
            </p14:nvContentPartPr>
            <p14:xfrm>
              <a:off x="5404291" y="1883895"/>
              <a:ext cx="360" cy="360"/>
            </p14:xfrm>
          </p:contentPart>
        </mc:Choice>
        <mc:Fallback xmlns="">
          <p:pic>
            <p:nvPicPr>
              <p:cNvPr id="477" name="Ink 476">
                <a:extLst>
                  <a:ext uri="{FF2B5EF4-FFF2-40B4-BE49-F238E27FC236}">
                    <a16:creationId xmlns:a16="http://schemas.microsoft.com/office/drawing/2014/main" id="{DDCAC5D0-9717-7140-AD9E-CEAEAE0CED2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399611" y="1879215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478" name="Straight Connector 477">
            <a:extLst>
              <a:ext uri="{FF2B5EF4-FFF2-40B4-BE49-F238E27FC236}">
                <a16:creationId xmlns:a16="http://schemas.microsoft.com/office/drawing/2014/main" id="{DAF0EA38-6594-CE4E-8105-293784BF2508}"/>
              </a:ext>
            </a:extLst>
          </p:cNvPr>
          <p:cNvCxnSpPr>
            <a:cxnSpLocks/>
          </p:cNvCxnSpPr>
          <p:nvPr/>
        </p:nvCxnSpPr>
        <p:spPr>
          <a:xfrm flipH="1">
            <a:off x="5203082" y="1412088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9" name="Straight Connector 478">
            <a:extLst>
              <a:ext uri="{FF2B5EF4-FFF2-40B4-BE49-F238E27FC236}">
                <a16:creationId xmlns:a16="http://schemas.microsoft.com/office/drawing/2014/main" id="{92AB3B20-3F59-6F4F-B2E5-A12C3E973E43}"/>
              </a:ext>
            </a:extLst>
          </p:cNvPr>
          <p:cNvCxnSpPr>
            <a:cxnSpLocks/>
          </p:cNvCxnSpPr>
          <p:nvPr/>
        </p:nvCxnSpPr>
        <p:spPr>
          <a:xfrm flipH="1">
            <a:off x="5239441" y="1397390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0" name="Straight Connector 479">
            <a:extLst>
              <a:ext uri="{FF2B5EF4-FFF2-40B4-BE49-F238E27FC236}">
                <a16:creationId xmlns:a16="http://schemas.microsoft.com/office/drawing/2014/main" id="{F7FD77B2-A012-A34C-8AF6-760070185935}"/>
              </a:ext>
            </a:extLst>
          </p:cNvPr>
          <p:cNvCxnSpPr>
            <a:cxnSpLocks/>
          </p:cNvCxnSpPr>
          <p:nvPr/>
        </p:nvCxnSpPr>
        <p:spPr>
          <a:xfrm flipH="1">
            <a:off x="5275026" y="1414409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1" name="Straight Connector 480">
            <a:extLst>
              <a:ext uri="{FF2B5EF4-FFF2-40B4-BE49-F238E27FC236}">
                <a16:creationId xmlns:a16="http://schemas.microsoft.com/office/drawing/2014/main" id="{7828D0B2-C30A-9B41-8489-22031BD7C25A}"/>
              </a:ext>
            </a:extLst>
          </p:cNvPr>
          <p:cNvCxnSpPr>
            <a:cxnSpLocks/>
          </p:cNvCxnSpPr>
          <p:nvPr/>
        </p:nvCxnSpPr>
        <p:spPr>
          <a:xfrm flipH="1">
            <a:off x="5375596" y="127495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2" name="Straight Connector 481">
            <a:extLst>
              <a:ext uri="{FF2B5EF4-FFF2-40B4-BE49-F238E27FC236}">
                <a16:creationId xmlns:a16="http://schemas.microsoft.com/office/drawing/2014/main" id="{CDCA5C7E-4D63-8247-8F39-E43C4F23CCC8}"/>
              </a:ext>
            </a:extLst>
          </p:cNvPr>
          <p:cNvCxnSpPr>
            <a:cxnSpLocks/>
          </p:cNvCxnSpPr>
          <p:nvPr/>
        </p:nvCxnSpPr>
        <p:spPr>
          <a:xfrm flipH="1">
            <a:off x="5518712" y="1407446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Connector 482">
            <a:extLst>
              <a:ext uri="{FF2B5EF4-FFF2-40B4-BE49-F238E27FC236}">
                <a16:creationId xmlns:a16="http://schemas.microsoft.com/office/drawing/2014/main" id="{7269AC90-D1FA-0447-84F6-8F2B276E71D2}"/>
              </a:ext>
            </a:extLst>
          </p:cNvPr>
          <p:cNvCxnSpPr>
            <a:cxnSpLocks/>
          </p:cNvCxnSpPr>
          <p:nvPr/>
        </p:nvCxnSpPr>
        <p:spPr>
          <a:xfrm flipH="1">
            <a:off x="5435937" y="128269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4" name="Straight Connector 483">
            <a:extLst>
              <a:ext uri="{FF2B5EF4-FFF2-40B4-BE49-F238E27FC236}">
                <a16:creationId xmlns:a16="http://schemas.microsoft.com/office/drawing/2014/main" id="{BDCE8836-1B07-3642-8BFE-6D147AD630B6}"/>
              </a:ext>
            </a:extLst>
          </p:cNvPr>
          <p:cNvCxnSpPr>
            <a:cxnSpLocks/>
          </p:cNvCxnSpPr>
          <p:nvPr/>
        </p:nvCxnSpPr>
        <p:spPr>
          <a:xfrm flipH="1">
            <a:off x="5462239" y="1397389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Connector 484">
            <a:extLst>
              <a:ext uri="{FF2B5EF4-FFF2-40B4-BE49-F238E27FC236}">
                <a16:creationId xmlns:a16="http://schemas.microsoft.com/office/drawing/2014/main" id="{A521B887-0AAF-0847-B703-DE77767C9309}"/>
              </a:ext>
            </a:extLst>
          </p:cNvPr>
          <p:cNvCxnSpPr>
            <a:cxnSpLocks/>
          </p:cNvCxnSpPr>
          <p:nvPr/>
        </p:nvCxnSpPr>
        <p:spPr>
          <a:xfrm flipH="1">
            <a:off x="5398030" y="127263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8">
            <p14:nvContentPartPr>
              <p14:cNvPr id="486" name="Ink 485">
                <a:extLst>
                  <a:ext uri="{FF2B5EF4-FFF2-40B4-BE49-F238E27FC236}">
                    <a16:creationId xmlns:a16="http://schemas.microsoft.com/office/drawing/2014/main" id="{EE44912E-D465-4346-8160-C75573CCA120}"/>
                  </a:ext>
                </a:extLst>
              </p14:cNvPr>
              <p14:cNvContentPartPr/>
              <p14:nvPr/>
            </p14:nvContentPartPr>
            <p14:xfrm>
              <a:off x="5265091" y="1864845"/>
              <a:ext cx="360" cy="360"/>
            </p14:xfrm>
          </p:contentPart>
        </mc:Choice>
        <mc:Fallback xmlns="">
          <p:pic>
            <p:nvPicPr>
              <p:cNvPr id="486" name="Ink 485">
                <a:extLst>
                  <a:ext uri="{FF2B5EF4-FFF2-40B4-BE49-F238E27FC236}">
                    <a16:creationId xmlns:a16="http://schemas.microsoft.com/office/drawing/2014/main" id="{EE44912E-D465-4346-8160-C75573CCA12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260411" y="1860165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">
            <p14:nvContentPartPr>
              <p14:cNvPr id="487" name="Ink 486">
                <a:extLst>
                  <a:ext uri="{FF2B5EF4-FFF2-40B4-BE49-F238E27FC236}">
                    <a16:creationId xmlns:a16="http://schemas.microsoft.com/office/drawing/2014/main" id="{E6731C20-9A28-E44A-8950-91288855D800}"/>
                  </a:ext>
                </a:extLst>
              </p14:cNvPr>
              <p14:cNvContentPartPr/>
              <p14:nvPr/>
            </p14:nvContentPartPr>
            <p14:xfrm>
              <a:off x="5556691" y="1864845"/>
              <a:ext cx="360" cy="360"/>
            </p14:xfrm>
          </p:contentPart>
        </mc:Choice>
        <mc:Fallback xmlns="">
          <p:pic>
            <p:nvPicPr>
              <p:cNvPr id="487" name="Ink 486">
                <a:extLst>
                  <a:ext uri="{FF2B5EF4-FFF2-40B4-BE49-F238E27FC236}">
                    <a16:creationId xmlns:a16="http://schemas.microsoft.com/office/drawing/2014/main" id="{E6731C20-9A28-E44A-8950-91288855D80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552011" y="1860165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6E6AB254-622B-984F-9DF9-D7299299F62A}"/>
              </a:ext>
            </a:extLst>
          </p:cNvPr>
          <p:cNvCxnSpPr>
            <a:cxnSpLocks/>
          </p:cNvCxnSpPr>
          <p:nvPr/>
        </p:nvCxnSpPr>
        <p:spPr>
          <a:xfrm flipH="1">
            <a:off x="5333047" y="1384528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C39679DC-24F5-C847-9E40-6D294FB44B53}"/>
              </a:ext>
            </a:extLst>
          </p:cNvPr>
          <p:cNvCxnSpPr>
            <a:cxnSpLocks/>
          </p:cNvCxnSpPr>
          <p:nvPr/>
        </p:nvCxnSpPr>
        <p:spPr>
          <a:xfrm flipH="1">
            <a:off x="5355482" y="1393038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3B0E72E9-9E6F-4241-BD4D-C11B7F4F514E}"/>
              </a:ext>
            </a:extLst>
          </p:cNvPr>
          <p:cNvCxnSpPr>
            <a:cxnSpLocks/>
          </p:cNvCxnSpPr>
          <p:nvPr/>
        </p:nvCxnSpPr>
        <p:spPr>
          <a:xfrm flipH="1">
            <a:off x="5391841" y="1378340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1" name="Straight Connector 490">
            <a:extLst>
              <a:ext uri="{FF2B5EF4-FFF2-40B4-BE49-F238E27FC236}">
                <a16:creationId xmlns:a16="http://schemas.microsoft.com/office/drawing/2014/main" id="{F97E2A3E-408C-3F45-BE47-9F9A93670732}"/>
              </a:ext>
            </a:extLst>
          </p:cNvPr>
          <p:cNvCxnSpPr>
            <a:cxnSpLocks/>
          </p:cNvCxnSpPr>
          <p:nvPr/>
        </p:nvCxnSpPr>
        <p:spPr>
          <a:xfrm flipH="1">
            <a:off x="5427426" y="1395359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Connector 491">
            <a:extLst>
              <a:ext uri="{FF2B5EF4-FFF2-40B4-BE49-F238E27FC236}">
                <a16:creationId xmlns:a16="http://schemas.microsoft.com/office/drawing/2014/main" id="{C8ADAE3F-BC40-604B-9E2C-36C1A53FA359}"/>
              </a:ext>
            </a:extLst>
          </p:cNvPr>
          <p:cNvCxnSpPr>
            <a:cxnSpLocks/>
          </p:cNvCxnSpPr>
          <p:nvPr/>
        </p:nvCxnSpPr>
        <p:spPr>
          <a:xfrm flipH="1">
            <a:off x="5527996" y="125590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A7018E7E-9404-2B46-AB65-D8EBB9B0A957}"/>
              </a:ext>
            </a:extLst>
          </p:cNvPr>
          <p:cNvCxnSpPr>
            <a:cxnSpLocks/>
          </p:cNvCxnSpPr>
          <p:nvPr/>
        </p:nvCxnSpPr>
        <p:spPr>
          <a:xfrm flipH="1">
            <a:off x="5550430" y="125358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1">
            <p14:nvContentPartPr>
              <p14:cNvPr id="494" name="Ink 493">
                <a:extLst>
                  <a:ext uri="{FF2B5EF4-FFF2-40B4-BE49-F238E27FC236}">
                    <a16:creationId xmlns:a16="http://schemas.microsoft.com/office/drawing/2014/main" id="{C7049E12-9296-2745-BC8A-EA00B5BD4AC8}"/>
                  </a:ext>
                </a:extLst>
              </p14:cNvPr>
              <p14:cNvContentPartPr/>
              <p14:nvPr/>
            </p14:nvContentPartPr>
            <p14:xfrm>
              <a:off x="5366191" y="1921995"/>
              <a:ext cx="360" cy="360"/>
            </p14:xfrm>
          </p:contentPart>
        </mc:Choice>
        <mc:Fallback xmlns="">
          <p:pic>
            <p:nvPicPr>
              <p:cNvPr id="494" name="Ink 493">
                <a:extLst>
                  <a:ext uri="{FF2B5EF4-FFF2-40B4-BE49-F238E27FC236}">
                    <a16:creationId xmlns:a16="http://schemas.microsoft.com/office/drawing/2014/main" id="{C7049E12-9296-2745-BC8A-EA00B5BD4AC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361511" y="1917315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3">
            <p14:nvContentPartPr>
              <p14:cNvPr id="495" name="Ink 494">
                <a:extLst>
                  <a:ext uri="{FF2B5EF4-FFF2-40B4-BE49-F238E27FC236}">
                    <a16:creationId xmlns:a16="http://schemas.microsoft.com/office/drawing/2014/main" id="{74E88F10-E9FD-1B4D-BD5A-FCA6F41715E6}"/>
                  </a:ext>
                </a:extLst>
              </p14:cNvPr>
              <p14:cNvContentPartPr/>
              <p14:nvPr/>
            </p14:nvContentPartPr>
            <p14:xfrm>
              <a:off x="5226991" y="1902945"/>
              <a:ext cx="360" cy="360"/>
            </p14:xfrm>
          </p:contentPart>
        </mc:Choice>
        <mc:Fallback xmlns="">
          <p:pic>
            <p:nvPicPr>
              <p:cNvPr id="495" name="Ink 494">
                <a:extLst>
                  <a:ext uri="{FF2B5EF4-FFF2-40B4-BE49-F238E27FC236}">
                    <a16:creationId xmlns:a16="http://schemas.microsoft.com/office/drawing/2014/main" id="{74E88F10-E9FD-1B4D-BD5A-FCA6F41715E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222311" y="1898265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4">
            <p14:nvContentPartPr>
              <p14:cNvPr id="496" name="Ink 495">
                <a:extLst>
                  <a:ext uri="{FF2B5EF4-FFF2-40B4-BE49-F238E27FC236}">
                    <a16:creationId xmlns:a16="http://schemas.microsoft.com/office/drawing/2014/main" id="{50374EDF-8543-7648-BB43-ED3CD59196EF}"/>
                  </a:ext>
                </a:extLst>
              </p14:cNvPr>
              <p14:cNvContentPartPr/>
              <p14:nvPr/>
            </p14:nvContentPartPr>
            <p14:xfrm>
              <a:off x="5518591" y="1902945"/>
              <a:ext cx="360" cy="360"/>
            </p14:xfrm>
          </p:contentPart>
        </mc:Choice>
        <mc:Fallback xmlns="">
          <p:pic>
            <p:nvPicPr>
              <p:cNvPr id="496" name="Ink 495">
                <a:extLst>
                  <a:ext uri="{FF2B5EF4-FFF2-40B4-BE49-F238E27FC236}">
                    <a16:creationId xmlns:a16="http://schemas.microsoft.com/office/drawing/2014/main" id="{50374EDF-8543-7648-BB43-ED3CD59196E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513911" y="1898265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5">
            <p14:nvContentPartPr>
              <p14:cNvPr id="497" name="Ink 496">
                <a:extLst>
                  <a:ext uri="{FF2B5EF4-FFF2-40B4-BE49-F238E27FC236}">
                    <a16:creationId xmlns:a16="http://schemas.microsoft.com/office/drawing/2014/main" id="{F70113DF-A459-8847-8AB5-6945604E0FB8}"/>
                  </a:ext>
                </a:extLst>
              </p14:cNvPr>
              <p14:cNvContentPartPr/>
              <p14:nvPr/>
            </p14:nvContentPartPr>
            <p14:xfrm>
              <a:off x="5535391" y="1881021"/>
              <a:ext cx="360" cy="360"/>
            </p14:xfrm>
          </p:contentPart>
        </mc:Choice>
        <mc:Fallback xmlns="">
          <p:pic>
            <p:nvPicPr>
              <p:cNvPr id="497" name="Ink 496">
                <a:extLst>
                  <a:ext uri="{FF2B5EF4-FFF2-40B4-BE49-F238E27FC236}">
                    <a16:creationId xmlns:a16="http://schemas.microsoft.com/office/drawing/2014/main" id="{F70113DF-A459-8847-8AB5-6945604E0F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30711" y="1876341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498" name="Straight Connector 497">
            <a:extLst>
              <a:ext uri="{FF2B5EF4-FFF2-40B4-BE49-F238E27FC236}">
                <a16:creationId xmlns:a16="http://schemas.microsoft.com/office/drawing/2014/main" id="{D1CB1D23-50FA-EF48-88D6-FD3BF5D87935}"/>
              </a:ext>
            </a:extLst>
          </p:cNvPr>
          <p:cNvCxnSpPr>
            <a:cxnSpLocks/>
          </p:cNvCxnSpPr>
          <p:nvPr/>
        </p:nvCxnSpPr>
        <p:spPr>
          <a:xfrm flipH="1">
            <a:off x="5603347" y="1400704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Connector 498">
            <a:extLst>
              <a:ext uri="{FF2B5EF4-FFF2-40B4-BE49-F238E27FC236}">
                <a16:creationId xmlns:a16="http://schemas.microsoft.com/office/drawing/2014/main" id="{94813212-DD4C-D94C-AAAA-DDF40FE3DD8D}"/>
              </a:ext>
            </a:extLst>
          </p:cNvPr>
          <p:cNvCxnSpPr>
            <a:cxnSpLocks/>
          </p:cNvCxnSpPr>
          <p:nvPr/>
        </p:nvCxnSpPr>
        <p:spPr>
          <a:xfrm flipH="1">
            <a:off x="5625782" y="1409214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0" name="Straight Connector 499">
            <a:extLst>
              <a:ext uri="{FF2B5EF4-FFF2-40B4-BE49-F238E27FC236}">
                <a16:creationId xmlns:a16="http://schemas.microsoft.com/office/drawing/2014/main" id="{64938FAB-D98F-F440-8F00-6DE387E67A81}"/>
              </a:ext>
            </a:extLst>
          </p:cNvPr>
          <p:cNvCxnSpPr>
            <a:cxnSpLocks/>
          </p:cNvCxnSpPr>
          <p:nvPr/>
        </p:nvCxnSpPr>
        <p:spPr>
          <a:xfrm flipH="1">
            <a:off x="5662141" y="1394516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Connector 500">
            <a:extLst>
              <a:ext uri="{FF2B5EF4-FFF2-40B4-BE49-F238E27FC236}">
                <a16:creationId xmlns:a16="http://schemas.microsoft.com/office/drawing/2014/main" id="{49B844D3-A477-6B4F-8723-69B1EDDD72FD}"/>
              </a:ext>
            </a:extLst>
          </p:cNvPr>
          <p:cNvCxnSpPr>
            <a:cxnSpLocks/>
          </p:cNvCxnSpPr>
          <p:nvPr/>
        </p:nvCxnSpPr>
        <p:spPr>
          <a:xfrm flipH="1">
            <a:off x="5560565" y="1411695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2DA133DD-2A41-1B41-B322-28875F0F80A2}"/>
              </a:ext>
            </a:extLst>
          </p:cNvPr>
          <p:cNvCxnSpPr>
            <a:cxnSpLocks/>
          </p:cNvCxnSpPr>
          <p:nvPr/>
        </p:nvCxnSpPr>
        <p:spPr>
          <a:xfrm flipH="1">
            <a:off x="5697726" y="1411535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">
            <p14:nvContentPartPr>
              <p14:cNvPr id="503" name="Ink 502">
                <a:extLst>
                  <a:ext uri="{FF2B5EF4-FFF2-40B4-BE49-F238E27FC236}">
                    <a16:creationId xmlns:a16="http://schemas.microsoft.com/office/drawing/2014/main" id="{280436F5-F5FF-9A4C-A8EB-2BA8983BE6E6}"/>
                  </a:ext>
                </a:extLst>
              </p14:cNvPr>
              <p14:cNvContentPartPr/>
              <p14:nvPr/>
            </p14:nvContentPartPr>
            <p14:xfrm>
              <a:off x="5687791" y="1861971"/>
              <a:ext cx="360" cy="360"/>
            </p14:xfrm>
          </p:contentPart>
        </mc:Choice>
        <mc:Fallback xmlns="">
          <p:pic>
            <p:nvPicPr>
              <p:cNvPr id="503" name="Ink 502">
                <a:extLst>
                  <a:ext uri="{FF2B5EF4-FFF2-40B4-BE49-F238E27FC236}">
                    <a16:creationId xmlns:a16="http://schemas.microsoft.com/office/drawing/2014/main" id="{280436F5-F5FF-9A4C-A8EB-2BA8983BE6E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683111" y="1857291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504" name="Straight Connector 503">
            <a:extLst>
              <a:ext uri="{FF2B5EF4-FFF2-40B4-BE49-F238E27FC236}">
                <a16:creationId xmlns:a16="http://schemas.microsoft.com/office/drawing/2014/main" id="{892F6A65-469E-BA47-8334-5EAA4562C66B}"/>
              </a:ext>
            </a:extLst>
          </p:cNvPr>
          <p:cNvCxnSpPr>
            <a:cxnSpLocks/>
          </p:cNvCxnSpPr>
          <p:nvPr/>
        </p:nvCxnSpPr>
        <p:spPr>
          <a:xfrm flipH="1">
            <a:off x="5755747" y="1381654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8">
            <p14:nvContentPartPr>
              <p14:cNvPr id="505" name="Ink 504">
                <a:extLst>
                  <a:ext uri="{FF2B5EF4-FFF2-40B4-BE49-F238E27FC236}">
                    <a16:creationId xmlns:a16="http://schemas.microsoft.com/office/drawing/2014/main" id="{CB953F5C-3404-D64B-844F-91CADA009ECE}"/>
                  </a:ext>
                </a:extLst>
              </p14:cNvPr>
              <p14:cNvContentPartPr/>
              <p14:nvPr/>
            </p14:nvContentPartPr>
            <p14:xfrm>
              <a:off x="5497291" y="1919121"/>
              <a:ext cx="360" cy="360"/>
            </p14:xfrm>
          </p:contentPart>
        </mc:Choice>
        <mc:Fallback xmlns="">
          <p:pic>
            <p:nvPicPr>
              <p:cNvPr id="505" name="Ink 504">
                <a:extLst>
                  <a:ext uri="{FF2B5EF4-FFF2-40B4-BE49-F238E27FC236}">
                    <a16:creationId xmlns:a16="http://schemas.microsoft.com/office/drawing/2014/main" id="{CB953F5C-3404-D64B-844F-91CADA009E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2611" y="1914441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9">
            <p14:nvContentPartPr>
              <p14:cNvPr id="506" name="Ink 505">
                <a:extLst>
                  <a:ext uri="{FF2B5EF4-FFF2-40B4-BE49-F238E27FC236}">
                    <a16:creationId xmlns:a16="http://schemas.microsoft.com/office/drawing/2014/main" id="{DDF5C9AC-EF84-FD47-BFFA-8D10CD838297}"/>
                  </a:ext>
                </a:extLst>
              </p14:cNvPr>
              <p14:cNvContentPartPr/>
              <p14:nvPr/>
            </p14:nvContentPartPr>
            <p14:xfrm>
              <a:off x="5649691" y="1900071"/>
              <a:ext cx="360" cy="360"/>
            </p14:xfrm>
          </p:contentPart>
        </mc:Choice>
        <mc:Fallback xmlns="">
          <p:pic>
            <p:nvPicPr>
              <p:cNvPr id="506" name="Ink 505">
                <a:extLst>
                  <a:ext uri="{FF2B5EF4-FFF2-40B4-BE49-F238E27FC236}">
                    <a16:creationId xmlns:a16="http://schemas.microsoft.com/office/drawing/2014/main" id="{DDF5C9AC-EF84-FD47-BFFA-8D10CD83829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45011" y="1895391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507" name="Straight Connector 506">
            <a:extLst>
              <a:ext uri="{FF2B5EF4-FFF2-40B4-BE49-F238E27FC236}">
                <a16:creationId xmlns:a16="http://schemas.microsoft.com/office/drawing/2014/main" id="{0919E730-7ED3-384E-AA1B-B06190665476}"/>
              </a:ext>
            </a:extLst>
          </p:cNvPr>
          <p:cNvCxnSpPr>
            <a:cxnSpLocks/>
          </p:cNvCxnSpPr>
          <p:nvPr/>
        </p:nvCxnSpPr>
        <p:spPr>
          <a:xfrm flipH="1">
            <a:off x="5246624" y="128125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8" name="Straight Connector 507">
            <a:extLst>
              <a:ext uri="{FF2B5EF4-FFF2-40B4-BE49-F238E27FC236}">
                <a16:creationId xmlns:a16="http://schemas.microsoft.com/office/drawing/2014/main" id="{C48B3F98-FC89-CE48-B6D9-DEFB61E42729}"/>
              </a:ext>
            </a:extLst>
          </p:cNvPr>
          <p:cNvCxnSpPr>
            <a:cxnSpLocks/>
          </p:cNvCxnSpPr>
          <p:nvPr/>
        </p:nvCxnSpPr>
        <p:spPr>
          <a:xfrm flipH="1">
            <a:off x="5389740" y="1413749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9" name="Straight Connector 508">
            <a:extLst>
              <a:ext uri="{FF2B5EF4-FFF2-40B4-BE49-F238E27FC236}">
                <a16:creationId xmlns:a16="http://schemas.microsoft.com/office/drawing/2014/main" id="{CDDD4DEF-16CF-664C-A149-ABE9209F9C5B}"/>
              </a:ext>
            </a:extLst>
          </p:cNvPr>
          <p:cNvCxnSpPr>
            <a:cxnSpLocks/>
          </p:cNvCxnSpPr>
          <p:nvPr/>
        </p:nvCxnSpPr>
        <p:spPr>
          <a:xfrm flipH="1">
            <a:off x="5306965" y="128899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0" name="Straight Connector 509">
            <a:extLst>
              <a:ext uri="{FF2B5EF4-FFF2-40B4-BE49-F238E27FC236}">
                <a16:creationId xmlns:a16="http://schemas.microsoft.com/office/drawing/2014/main" id="{08D595E1-DE42-8C41-AC7C-26C20293B754}"/>
              </a:ext>
            </a:extLst>
          </p:cNvPr>
          <p:cNvCxnSpPr>
            <a:cxnSpLocks/>
          </p:cNvCxnSpPr>
          <p:nvPr/>
        </p:nvCxnSpPr>
        <p:spPr>
          <a:xfrm flipH="1">
            <a:off x="5333267" y="1403692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1" name="Straight Connector 510">
            <a:extLst>
              <a:ext uri="{FF2B5EF4-FFF2-40B4-BE49-F238E27FC236}">
                <a16:creationId xmlns:a16="http://schemas.microsoft.com/office/drawing/2014/main" id="{7DF8BF2B-4820-494B-9A31-5D2EAE5A8204}"/>
              </a:ext>
            </a:extLst>
          </p:cNvPr>
          <p:cNvCxnSpPr>
            <a:cxnSpLocks/>
          </p:cNvCxnSpPr>
          <p:nvPr/>
        </p:nvCxnSpPr>
        <p:spPr>
          <a:xfrm flipH="1">
            <a:off x="5269058" y="127893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2" name="Straight Connector 511">
            <a:extLst>
              <a:ext uri="{FF2B5EF4-FFF2-40B4-BE49-F238E27FC236}">
                <a16:creationId xmlns:a16="http://schemas.microsoft.com/office/drawing/2014/main" id="{0059692C-FBC7-D14A-A0F3-3B953A8FB906}"/>
              </a:ext>
            </a:extLst>
          </p:cNvPr>
          <p:cNvCxnSpPr>
            <a:cxnSpLocks/>
          </p:cNvCxnSpPr>
          <p:nvPr/>
        </p:nvCxnSpPr>
        <p:spPr>
          <a:xfrm flipH="1">
            <a:off x="5204075" y="1390831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3" name="Straight Connector 512">
            <a:extLst>
              <a:ext uri="{FF2B5EF4-FFF2-40B4-BE49-F238E27FC236}">
                <a16:creationId xmlns:a16="http://schemas.microsoft.com/office/drawing/2014/main" id="{CFECF83D-8EFE-8D41-A42C-5477E2265416}"/>
              </a:ext>
            </a:extLst>
          </p:cNvPr>
          <p:cNvCxnSpPr>
            <a:cxnSpLocks/>
          </p:cNvCxnSpPr>
          <p:nvPr/>
        </p:nvCxnSpPr>
        <p:spPr>
          <a:xfrm flipH="1">
            <a:off x="5226510" y="1399341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4" name="Straight Connector 513">
            <a:extLst>
              <a:ext uri="{FF2B5EF4-FFF2-40B4-BE49-F238E27FC236}">
                <a16:creationId xmlns:a16="http://schemas.microsoft.com/office/drawing/2014/main" id="{8E4C1729-6F01-004F-9A7A-E6B0CC86600A}"/>
              </a:ext>
            </a:extLst>
          </p:cNvPr>
          <p:cNvCxnSpPr>
            <a:cxnSpLocks/>
          </p:cNvCxnSpPr>
          <p:nvPr/>
        </p:nvCxnSpPr>
        <p:spPr>
          <a:xfrm flipH="1">
            <a:off x="5262869" y="1384643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5" name="Straight Connector 514">
            <a:extLst>
              <a:ext uri="{FF2B5EF4-FFF2-40B4-BE49-F238E27FC236}">
                <a16:creationId xmlns:a16="http://schemas.microsoft.com/office/drawing/2014/main" id="{40197B62-037A-3741-8236-37AA3DC045E6}"/>
              </a:ext>
            </a:extLst>
          </p:cNvPr>
          <p:cNvCxnSpPr>
            <a:cxnSpLocks/>
          </p:cNvCxnSpPr>
          <p:nvPr/>
        </p:nvCxnSpPr>
        <p:spPr>
          <a:xfrm flipH="1">
            <a:off x="5298454" y="1401662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6" name="Straight Connector 515">
            <a:extLst>
              <a:ext uri="{FF2B5EF4-FFF2-40B4-BE49-F238E27FC236}">
                <a16:creationId xmlns:a16="http://schemas.microsoft.com/office/drawing/2014/main" id="{04030EAE-5484-A047-9D49-BC55E82DD1A3}"/>
              </a:ext>
            </a:extLst>
          </p:cNvPr>
          <p:cNvCxnSpPr>
            <a:cxnSpLocks/>
          </p:cNvCxnSpPr>
          <p:nvPr/>
        </p:nvCxnSpPr>
        <p:spPr>
          <a:xfrm flipH="1">
            <a:off x="5393613" y="127302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7" name="Straight Connector 516">
            <a:extLst>
              <a:ext uri="{FF2B5EF4-FFF2-40B4-BE49-F238E27FC236}">
                <a16:creationId xmlns:a16="http://schemas.microsoft.com/office/drawing/2014/main" id="{6EB55862-74A1-5B47-B25D-1283C57157AC}"/>
              </a:ext>
            </a:extLst>
          </p:cNvPr>
          <p:cNvCxnSpPr>
            <a:cxnSpLocks/>
          </p:cNvCxnSpPr>
          <p:nvPr/>
        </p:nvCxnSpPr>
        <p:spPr>
          <a:xfrm flipH="1">
            <a:off x="5421458" y="125988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Connector 517">
            <a:extLst>
              <a:ext uri="{FF2B5EF4-FFF2-40B4-BE49-F238E27FC236}">
                <a16:creationId xmlns:a16="http://schemas.microsoft.com/office/drawing/2014/main" id="{29FEE4CE-3F2A-5F4C-A393-DEB7C04B345F}"/>
              </a:ext>
            </a:extLst>
          </p:cNvPr>
          <p:cNvCxnSpPr>
            <a:cxnSpLocks/>
          </p:cNvCxnSpPr>
          <p:nvPr/>
        </p:nvCxnSpPr>
        <p:spPr>
          <a:xfrm flipH="1">
            <a:off x="5474375" y="1407007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9" name="Straight Connector 518">
            <a:extLst>
              <a:ext uri="{FF2B5EF4-FFF2-40B4-BE49-F238E27FC236}">
                <a16:creationId xmlns:a16="http://schemas.microsoft.com/office/drawing/2014/main" id="{5E086117-D9D7-5F40-8A87-52A5900AF77E}"/>
              </a:ext>
            </a:extLst>
          </p:cNvPr>
          <p:cNvCxnSpPr>
            <a:cxnSpLocks/>
          </p:cNvCxnSpPr>
          <p:nvPr/>
        </p:nvCxnSpPr>
        <p:spPr>
          <a:xfrm flipH="1">
            <a:off x="5496810" y="1415517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0" name="Straight Connector 519">
            <a:extLst>
              <a:ext uri="{FF2B5EF4-FFF2-40B4-BE49-F238E27FC236}">
                <a16:creationId xmlns:a16="http://schemas.microsoft.com/office/drawing/2014/main" id="{C4260F23-B0BC-2040-86DB-BFF695FDBF01}"/>
              </a:ext>
            </a:extLst>
          </p:cNvPr>
          <p:cNvCxnSpPr>
            <a:cxnSpLocks/>
          </p:cNvCxnSpPr>
          <p:nvPr/>
        </p:nvCxnSpPr>
        <p:spPr>
          <a:xfrm flipH="1">
            <a:off x="5533169" y="1400819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1" name="Straight Connector 520">
            <a:extLst>
              <a:ext uri="{FF2B5EF4-FFF2-40B4-BE49-F238E27FC236}">
                <a16:creationId xmlns:a16="http://schemas.microsoft.com/office/drawing/2014/main" id="{00D0C44D-59BE-F740-A6AF-CEA7EA42A717}"/>
              </a:ext>
            </a:extLst>
          </p:cNvPr>
          <p:cNvCxnSpPr>
            <a:cxnSpLocks/>
          </p:cNvCxnSpPr>
          <p:nvPr/>
        </p:nvCxnSpPr>
        <p:spPr>
          <a:xfrm flipH="1">
            <a:off x="5431593" y="1417998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2" name="Straight Connector 521">
            <a:extLst>
              <a:ext uri="{FF2B5EF4-FFF2-40B4-BE49-F238E27FC236}">
                <a16:creationId xmlns:a16="http://schemas.microsoft.com/office/drawing/2014/main" id="{8A3CCC37-9680-AB47-B8D0-6EB60B010460}"/>
              </a:ext>
            </a:extLst>
          </p:cNvPr>
          <p:cNvCxnSpPr>
            <a:cxnSpLocks/>
          </p:cNvCxnSpPr>
          <p:nvPr/>
        </p:nvCxnSpPr>
        <p:spPr>
          <a:xfrm flipH="1">
            <a:off x="5568754" y="1417838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3" name="Straight Connector 522">
            <a:extLst>
              <a:ext uri="{FF2B5EF4-FFF2-40B4-BE49-F238E27FC236}">
                <a16:creationId xmlns:a16="http://schemas.microsoft.com/office/drawing/2014/main" id="{E81B15E8-8AC5-6A4D-BBF7-B8728B79F8FA}"/>
              </a:ext>
            </a:extLst>
          </p:cNvPr>
          <p:cNvCxnSpPr>
            <a:cxnSpLocks/>
          </p:cNvCxnSpPr>
          <p:nvPr/>
        </p:nvCxnSpPr>
        <p:spPr>
          <a:xfrm flipH="1">
            <a:off x="5669324" y="127838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4" name="Straight Connector 523">
            <a:extLst>
              <a:ext uri="{FF2B5EF4-FFF2-40B4-BE49-F238E27FC236}">
                <a16:creationId xmlns:a16="http://schemas.microsoft.com/office/drawing/2014/main" id="{84DBBE80-F2F9-D740-926F-E29CC6D42C76}"/>
              </a:ext>
            </a:extLst>
          </p:cNvPr>
          <p:cNvCxnSpPr>
            <a:cxnSpLocks/>
          </p:cNvCxnSpPr>
          <p:nvPr/>
        </p:nvCxnSpPr>
        <p:spPr>
          <a:xfrm flipH="1">
            <a:off x="5729665" y="128611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5" name="Straight Connector 524">
            <a:extLst>
              <a:ext uri="{FF2B5EF4-FFF2-40B4-BE49-F238E27FC236}">
                <a16:creationId xmlns:a16="http://schemas.microsoft.com/office/drawing/2014/main" id="{C6AD5690-61B6-5D44-801E-AD750FD299F6}"/>
              </a:ext>
            </a:extLst>
          </p:cNvPr>
          <p:cNvCxnSpPr>
            <a:cxnSpLocks/>
          </p:cNvCxnSpPr>
          <p:nvPr/>
        </p:nvCxnSpPr>
        <p:spPr>
          <a:xfrm flipH="1">
            <a:off x="5691758" y="127606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6" name="Straight Connector 525">
            <a:extLst>
              <a:ext uri="{FF2B5EF4-FFF2-40B4-BE49-F238E27FC236}">
                <a16:creationId xmlns:a16="http://schemas.microsoft.com/office/drawing/2014/main" id="{FC6A153B-8485-3E4D-811B-90D9841F9DC2}"/>
              </a:ext>
            </a:extLst>
          </p:cNvPr>
          <p:cNvCxnSpPr>
            <a:cxnSpLocks/>
          </p:cNvCxnSpPr>
          <p:nvPr/>
        </p:nvCxnSpPr>
        <p:spPr>
          <a:xfrm flipH="1">
            <a:off x="5626775" y="1387957"/>
            <a:ext cx="143890" cy="4409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7" name="Round Single Corner Rectangle 526">
            <a:extLst>
              <a:ext uri="{FF2B5EF4-FFF2-40B4-BE49-F238E27FC236}">
                <a16:creationId xmlns:a16="http://schemas.microsoft.com/office/drawing/2014/main" id="{B4A21B44-57B6-944A-8BBF-E7406943701E}"/>
              </a:ext>
            </a:extLst>
          </p:cNvPr>
          <p:cNvSpPr/>
          <p:nvPr/>
        </p:nvSpPr>
        <p:spPr>
          <a:xfrm>
            <a:off x="2415922" y="5205896"/>
            <a:ext cx="10744518" cy="3079750"/>
          </a:xfrm>
          <a:prstGeom prst="round1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28" name="Rectangle 527">
            <a:extLst>
              <a:ext uri="{FF2B5EF4-FFF2-40B4-BE49-F238E27FC236}">
                <a16:creationId xmlns:a16="http://schemas.microsoft.com/office/drawing/2014/main" id="{D734540D-A458-3346-8E6D-A081217EA26E}"/>
              </a:ext>
            </a:extLst>
          </p:cNvPr>
          <p:cNvSpPr/>
          <p:nvPr/>
        </p:nvSpPr>
        <p:spPr>
          <a:xfrm>
            <a:off x="5565716" y="4283066"/>
            <a:ext cx="1547218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magmatic</a:t>
            </a:r>
          </a:p>
          <a:p>
            <a:pPr algn="ctr"/>
            <a:r>
              <a:rPr lang="en-US" sz="2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vapors</a:t>
            </a:r>
          </a:p>
        </p:txBody>
      </p:sp>
      <p:sp>
        <p:nvSpPr>
          <p:cNvPr id="529" name="TextBox 528">
            <a:extLst>
              <a:ext uri="{FF2B5EF4-FFF2-40B4-BE49-F238E27FC236}">
                <a16:creationId xmlns:a16="http://schemas.microsoft.com/office/drawing/2014/main" id="{B21F015C-FD28-B441-909A-4F183C616B31}"/>
              </a:ext>
            </a:extLst>
          </p:cNvPr>
          <p:cNvSpPr txBox="1"/>
          <p:nvPr/>
        </p:nvSpPr>
        <p:spPr>
          <a:xfrm>
            <a:off x="10238225" y="3864829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BCFF6C"/>
                </a:solidFill>
              </a:rPr>
              <a:t>BIF</a:t>
            </a:r>
            <a:endParaRPr lang="en-US" dirty="0"/>
          </a:p>
        </p:txBody>
      </p:sp>
      <p:cxnSp>
        <p:nvCxnSpPr>
          <p:cNvPr id="530" name="Straight Arrow Connector 529">
            <a:extLst>
              <a:ext uri="{FF2B5EF4-FFF2-40B4-BE49-F238E27FC236}">
                <a16:creationId xmlns:a16="http://schemas.microsoft.com/office/drawing/2014/main" id="{A59BD791-A9AB-2A44-9085-81BC8275D30E}"/>
              </a:ext>
            </a:extLst>
          </p:cNvPr>
          <p:cNvCxnSpPr>
            <a:cxnSpLocks/>
          </p:cNvCxnSpPr>
          <p:nvPr/>
        </p:nvCxnSpPr>
        <p:spPr>
          <a:xfrm>
            <a:off x="5463025" y="3026629"/>
            <a:ext cx="285750" cy="0"/>
          </a:xfrm>
          <a:prstGeom prst="straightConnector1">
            <a:avLst/>
          </a:prstGeom>
          <a:ln w="9525">
            <a:solidFill>
              <a:srgbClr val="11CE1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1" name="Straight Arrow Connector 530">
            <a:extLst>
              <a:ext uri="{FF2B5EF4-FFF2-40B4-BE49-F238E27FC236}">
                <a16:creationId xmlns:a16="http://schemas.microsoft.com/office/drawing/2014/main" id="{7CE70300-4336-9D45-A766-C6920B9C3FF2}"/>
              </a:ext>
            </a:extLst>
          </p:cNvPr>
          <p:cNvCxnSpPr>
            <a:cxnSpLocks/>
          </p:cNvCxnSpPr>
          <p:nvPr/>
        </p:nvCxnSpPr>
        <p:spPr>
          <a:xfrm>
            <a:off x="5748775" y="3121879"/>
            <a:ext cx="285750" cy="0"/>
          </a:xfrm>
          <a:prstGeom prst="straightConnector1">
            <a:avLst/>
          </a:prstGeom>
          <a:ln w="9525">
            <a:solidFill>
              <a:srgbClr val="11CE1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2" name="Straight Arrow Connector 531">
            <a:extLst>
              <a:ext uri="{FF2B5EF4-FFF2-40B4-BE49-F238E27FC236}">
                <a16:creationId xmlns:a16="http://schemas.microsoft.com/office/drawing/2014/main" id="{586BB3F0-74FC-2146-AC8A-5118C8ABC253}"/>
              </a:ext>
            </a:extLst>
          </p:cNvPr>
          <p:cNvCxnSpPr>
            <a:cxnSpLocks/>
          </p:cNvCxnSpPr>
          <p:nvPr/>
        </p:nvCxnSpPr>
        <p:spPr>
          <a:xfrm>
            <a:off x="5475725" y="3204429"/>
            <a:ext cx="285750" cy="0"/>
          </a:xfrm>
          <a:prstGeom prst="straightConnector1">
            <a:avLst/>
          </a:prstGeom>
          <a:ln w="9525">
            <a:solidFill>
              <a:srgbClr val="11CE1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3" name="Straight Connector 532">
            <a:extLst>
              <a:ext uri="{FF2B5EF4-FFF2-40B4-BE49-F238E27FC236}">
                <a16:creationId xmlns:a16="http://schemas.microsoft.com/office/drawing/2014/main" id="{450FDEF5-4E5C-B345-B2BE-ABD955AA8BB2}"/>
              </a:ext>
            </a:extLst>
          </p:cNvPr>
          <p:cNvCxnSpPr>
            <a:cxnSpLocks/>
          </p:cNvCxnSpPr>
          <p:nvPr/>
        </p:nvCxnSpPr>
        <p:spPr>
          <a:xfrm>
            <a:off x="1633975" y="73879"/>
            <a:ext cx="0" cy="506730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4" name="Straight Connector 533">
            <a:extLst>
              <a:ext uri="{FF2B5EF4-FFF2-40B4-BE49-F238E27FC236}">
                <a16:creationId xmlns:a16="http://schemas.microsoft.com/office/drawing/2014/main" id="{08505A9D-F4F4-EF4B-A23C-2CDC51CAFB6A}"/>
              </a:ext>
            </a:extLst>
          </p:cNvPr>
          <p:cNvCxnSpPr>
            <a:cxnSpLocks/>
          </p:cNvCxnSpPr>
          <p:nvPr/>
        </p:nvCxnSpPr>
        <p:spPr>
          <a:xfrm>
            <a:off x="10758925" y="80229"/>
            <a:ext cx="0" cy="506730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5" name="Straight Connector 534">
            <a:extLst>
              <a:ext uri="{FF2B5EF4-FFF2-40B4-BE49-F238E27FC236}">
                <a16:creationId xmlns:a16="http://schemas.microsoft.com/office/drawing/2014/main" id="{97C5E36D-2D37-E943-9189-9DDF46D977BE}"/>
              </a:ext>
            </a:extLst>
          </p:cNvPr>
          <p:cNvCxnSpPr>
            <a:cxnSpLocks/>
          </p:cNvCxnSpPr>
          <p:nvPr/>
        </p:nvCxnSpPr>
        <p:spPr>
          <a:xfrm flipH="1">
            <a:off x="1633975" y="5147529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6" name="Straight Connector 535">
            <a:extLst>
              <a:ext uri="{FF2B5EF4-FFF2-40B4-BE49-F238E27FC236}">
                <a16:creationId xmlns:a16="http://schemas.microsoft.com/office/drawing/2014/main" id="{7758FE81-EF5F-5348-BDE0-AFF82F006516}"/>
              </a:ext>
            </a:extLst>
          </p:cNvPr>
          <p:cNvCxnSpPr>
            <a:cxnSpLocks/>
          </p:cNvCxnSpPr>
          <p:nvPr/>
        </p:nvCxnSpPr>
        <p:spPr>
          <a:xfrm flipH="1">
            <a:off x="1653025" y="99279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7" name="TextBox 536">
            <a:extLst>
              <a:ext uri="{FF2B5EF4-FFF2-40B4-BE49-F238E27FC236}">
                <a16:creationId xmlns:a16="http://schemas.microsoft.com/office/drawing/2014/main" id="{EFDC631F-E34C-E64D-896F-50C8D9BD0F57}"/>
              </a:ext>
            </a:extLst>
          </p:cNvPr>
          <p:cNvSpPr txBox="1"/>
          <p:nvPr/>
        </p:nvSpPr>
        <p:spPr>
          <a:xfrm>
            <a:off x="-2266950" y="5887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538" name="Straight Arrow Connector 537">
            <a:extLst>
              <a:ext uri="{FF2B5EF4-FFF2-40B4-BE49-F238E27FC236}">
                <a16:creationId xmlns:a16="http://schemas.microsoft.com/office/drawing/2014/main" id="{DED87D23-8254-634D-BB57-A4B6F79D23EC}"/>
              </a:ext>
            </a:extLst>
          </p:cNvPr>
          <p:cNvCxnSpPr>
            <a:cxnSpLocks/>
          </p:cNvCxnSpPr>
          <p:nvPr/>
        </p:nvCxnSpPr>
        <p:spPr>
          <a:xfrm flipH="1">
            <a:off x="4903546" y="632296"/>
            <a:ext cx="904949" cy="242358"/>
          </a:xfrm>
          <a:prstGeom prst="straightConnector1">
            <a:avLst/>
          </a:prstGeom>
          <a:ln w="28575">
            <a:solidFill>
              <a:srgbClr val="13F2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9" name="TextBox 538">
            <a:extLst>
              <a:ext uri="{FF2B5EF4-FFF2-40B4-BE49-F238E27FC236}">
                <a16:creationId xmlns:a16="http://schemas.microsoft.com/office/drawing/2014/main" id="{58AD63C3-C950-3D40-9483-C4B3A30A7F0F}"/>
              </a:ext>
            </a:extLst>
          </p:cNvPr>
          <p:cNvSpPr txBox="1"/>
          <p:nvPr/>
        </p:nvSpPr>
        <p:spPr>
          <a:xfrm>
            <a:off x="350520" y="5374746"/>
            <a:ext cx="112064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Russell, M. 2023 A Self-sustaining Serpentinization Mega-engine Feeds the Fougerite </a:t>
            </a:r>
            <a:r>
              <a:rPr lang="en-US" sz="2800" dirty="0" err="1"/>
              <a:t>Nanoengines</a:t>
            </a:r>
            <a:r>
              <a:rPr lang="en-US" sz="2800" dirty="0"/>
              <a:t> Implicated in the Emergence of Guided Metabolism. </a:t>
            </a:r>
            <a:r>
              <a:rPr lang="en-US" sz="2800" i="1" dirty="0"/>
              <a:t>Front. Microbiol. </a:t>
            </a:r>
            <a:r>
              <a:rPr lang="en-US" sz="2800" dirty="0"/>
              <a:t>14, 1083.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18C46D-2AC7-2442-9F0A-D5E62C70E881}"/>
              </a:ext>
            </a:extLst>
          </p:cNvPr>
          <p:cNvSpPr txBox="1"/>
          <p:nvPr/>
        </p:nvSpPr>
        <p:spPr>
          <a:xfrm>
            <a:off x="-4597400" y="-787400"/>
            <a:ext cx="6221193" cy="59701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41" name="TextBox 540">
            <a:extLst>
              <a:ext uri="{FF2B5EF4-FFF2-40B4-BE49-F238E27FC236}">
                <a16:creationId xmlns:a16="http://schemas.microsoft.com/office/drawing/2014/main" id="{57C89C83-17FC-374A-A109-72087E87EF54}"/>
              </a:ext>
            </a:extLst>
          </p:cNvPr>
          <p:cNvSpPr txBox="1"/>
          <p:nvPr/>
        </p:nvSpPr>
        <p:spPr>
          <a:xfrm>
            <a:off x="10798504" y="-701395"/>
            <a:ext cx="6221193" cy="59701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049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00CD1F-450B-7647-9ED8-F9F7FAFE73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18" y="-31303"/>
            <a:ext cx="9184728" cy="6888546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C8916A-C45C-CF4A-B81F-CF285EFC1E3B}"/>
              </a:ext>
            </a:extLst>
          </p:cNvPr>
          <p:cNvSpPr txBox="1"/>
          <p:nvPr/>
        </p:nvSpPr>
        <p:spPr>
          <a:xfrm>
            <a:off x="5824056" y="2681634"/>
            <a:ext cx="15263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66FFF5"/>
                </a:solidFill>
              </a:rPr>
              <a:t>CARBONIC</a:t>
            </a:r>
          </a:p>
          <a:p>
            <a:pPr algn="ctr"/>
            <a:r>
              <a:rPr lang="en-US" sz="2400" b="1" i="1" dirty="0">
                <a:solidFill>
                  <a:srgbClr val="66FFF5"/>
                </a:solidFill>
              </a:rPr>
              <a:t>OCEAN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AF4C47-6000-E147-8731-47548F82445E}"/>
              </a:ext>
            </a:extLst>
          </p:cNvPr>
          <p:cNvSpPr txBox="1"/>
          <p:nvPr/>
        </p:nvSpPr>
        <p:spPr>
          <a:xfrm>
            <a:off x="5372756" y="4614753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D6DDD-BE86-B240-A087-C11F74F1BB14}"/>
              </a:ext>
            </a:extLst>
          </p:cNvPr>
          <p:cNvSpPr txBox="1"/>
          <p:nvPr/>
        </p:nvSpPr>
        <p:spPr>
          <a:xfrm>
            <a:off x="4981408" y="4736354"/>
            <a:ext cx="1049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DEABFF"/>
                </a:solidFill>
              </a:rPr>
              <a:t>90-40℃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C34E8-985D-8A4E-A3DC-C2AE409F529C}"/>
              </a:ext>
            </a:extLst>
          </p:cNvPr>
          <p:cNvSpPr txBox="1"/>
          <p:nvPr/>
        </p:nvSpPr>
        <p:spPr>
          <a:xfrm>
            <a:off x="1096010" y="6334780"/>
            <a:ext cx="707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DEB"/>
                </a:solidFill>
              </a:rPr>
              <a:t>SERPENTINIZING ENGINE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9BF15B-7175-6C45-B840-E679CF25B7D7}"/>
              </a:ext>
            </a:extLst>
          </p:cNvPr>
          <p:cNvSpPr txBox="1"/>
          <p:nvPr/>
        </p:nvSpPr>
        <p:spPr>
          <a:xfrm>
            <a:off x="3749447" y="3124700"/>
            <a:ext cx="14329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1FF1F"/>
                </a:solidFill>
              </a:rPr>
              <a:t>CO</a:t>
            </a:r>
            <a:r>
              <a:rPr lang="en-US" sz="2000" b="1" baseline="-25000" dirty="0">
                <a:solidFill>
                  <a:srgbClr val="E1FF1F"/>
                </a:solidFill>
              </a:rPr>
              <a:t>2</a:t>
            </a:r>
            <a:r>
              <a:rPr lang="en-US" sz="2000" b="1" dirty="0">
                <a:solidFill>
                  <a:srgbClr val="E1FF1F"/>
                </a:solidFill>
              </a:rPr>
              <a:t> &gt; NO</a:t>
            </a:r>
            <a:r>
              <a:rPr lang="en-US" sz="2000" b="1" baseline="-25000" dirty="0">
                <a:solidFill>
                  <a:srgbClr val="E1FF1F"/>
                </a:solidFill>
              </a:rPr>
              <a:t>3</a:t>
            </a:r>
            <a:r>
              <a:rPr lang="en-US" sz="2000" b="1" baseline="30000" dirty="0">
                <a:solidFill>
                  <a:srgbClr val="E1FF1F"/>
                </a:solidFill>
              </a:rPr>
              <a:t>–                                                 </a:t>
            </a:r>
            <a:endParaRPr lang="en-US" sz="2000" b="1" baseline="-25000" dirty="0">
              <a:solidFill>
                <a:srgbClr val="E1FF1F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CBAC632-287B-7248-9803-DBF067B8292B}"/>
              </a:ext>
            </a:extLst>
          </p:cNvPr>
          <p:cNvCxnSpPr>
            <a:cxnSpLocks/>
            <a:endCxn id="16" idx="2"/>
          </p:cNvCxnSpPr>
          <p:nvPr/>
        </p:nvCxnSpPr>
        <p:spPr>
          <a:xfrm flipH="1" flipV="1">
            <a:off x="2991714" y="2895660"/>
            <a:ext cx="1303642" cy="1332242"/>
          </a:xfrm>
          <a:prstGeom prst="straightConnector1">
            <a:avLst/>
          </a:prstGeom>
          <a:ln w="19050">
            <a:solidFill>
              <a:srgbClr val="BCFF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03E3591-E261-1149-8498-4FC73A97C687}"/>
              </a:ext>
            </a:extLst>
          </p:cNvPr>
          <p:cNvSpPr txBox="1"/>
          <p:nvPr/>
        </p:nvSpPr>
        <p:spPr>
          <a:xfrm>
            <a:off x="4084239" y="-15827"/>
            <a:ext cx="1752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YOUNG SUN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6671B4-646C-BC42-B1F8-D419ABF5856A}"/>
              </a:ext>
            </a:extLst>
          </p:cNvPr>
          <p:cNvSpPr txBox="1"/>
          <p:nvPr/>
        </p:nvSpPr>
        <p:spPr>
          <a:xfrm>
            <a:off x="1644583" y="3505200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</a:t>
            </a:r>
            <a:r>
              <a:rPr lang="en-US" sz="2000" b="1" baseline="-25000" dirty="0">
                <a:solidFill>
                  <a:srgbClr val="FF0000"/>
                </a:solidFill>
              </a:rPr>
              <a:t>3</a:t>
            </a:r>
            <a:r>
              <a:rPr lang="en-US" sz="2000" b="1" dirty="0">
                <a:solidFill>
                  <a:srgbClr val="FF0000"/>
                </a:solidFill>
              </a:rPr>
              <a:t>O</a:t>
            </a:r>
            <a:r>
              <a:rPr lang="en-US" sz="2000" b="1" baseline="30000" dirty="0">
                <a:solidFill>
                  <a:srgbClr val="FF0000"/>
                </a:solidFill>
              </a:rPr>
              <a:t>+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3FB772-E9F1-A64F-8D54-66EC2FCF8EB8}"/>
              </a:ext>
            </a:extLst>
          </p:cNvPr>
          <p:cNvSpPr txBox="1"/>
          <p:nvPr/>
        </p:nvSpPr>
        <p:spPr>
          <a:xfrm>
            <a:off x="4273550" y="4097854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DEABFF"/>
                </a:solidFill>
              </a:rPr>
              <a:t>H</a:t>
            </a:r>
            <a:r>
              <a:rPr lang="en-US" sz="2000" b="1" baseline="-25000" dirty="0">
                <a:solidFill>
                  <a:srgbClr val="DEABFF"/>
                </a:solidFill>
              </a:rPr>
              <a:t>2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F94A55-B04D-4345-9BF6-952539FA8FB8}"/>
              </a:ext>
            </a:extLst>
          </p:cNvPr>
          <p:cNvSpPr txBox="1"/>
          <p:nvPr/>
        </p:nvSpPr>
        <p:spPr>
          <a:xfrm>
            <a:off x="3841751" y="4495800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6DEB"/>
                </a:solidFill>
              </a:rPr>
              <a:t>OH</a:t>
            </a:r>
            <a:r>
              <a:rPr lang="en-US" b="1" baseline="30000" dirty="0">
                <a:solidFill>
                  <a:srgbClr val="FF6DEB"/>
                </a:solidFill>
              </a:rPr>
              <a:t>–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070954-CF03-0242-8044-74555F7819B7}"/>
              </a:ext>
            </a:extLst>
          </p:cNvPr>
          <p:cNvSpPr txBox="1"/>
          <p:nvPr/>
        </p:nvSpPr>
        <p:spPr>
          <a:xfrm>
            <a:off x="4320387" y="438105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EABFF"/>
                </a:solidFill>
              </a:rPr>
              <a:t>CH</a:t>
            </a:r>
            <a:r>
              <a:rPr lang="en-US" b="1" baseline="-25000" dirty="0">
                <a:solidFill>
                  <a:srgbClr val="DEABFF"/>
                </a:solidFill>
              </a:rPr>
              <a:t>4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A4EFEF-D410-FD4E-9EB4-110CAF91A119}"/>
              </a:ext>
            </a:extLst>
          </p:cNvPr>
          <p:cNvSpPr txBox="1"/>
          <p:nvPr/>
        </p:nvSpPr>
        <p:spPr>
          <a:xfrm>
            <a:off x="2417678" y="2495550"/>
            <a:ext cx="1148071" cy="40011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Fe</a:t>
            </a:r>
            <a:r>
              <a:rPr lang="en-US" sz="2000" b="1" baseline="30000" dirty="0" err="1">
                <a:solidFill>
                  <a:srgbClr val="FF0000"/>
                </a:solidFill>
              </a:rPr>
              <a:t>III</a:t>
            </a:r>
            <a:r>
              <a:rPr lang="en-US" sz="2000" baseline="30000" dirty="0">
                <a:solidFill>
                  <a:srgbClr val="FF0000"/>
                </a:solidFill>
              </a:rPr>
              <a:t>  </a:t>
            </a:r>
            <a:r>
              <a:rPr lang="en-US" sz="2000" b="1" dirty="0" err="1">
                <a:solidFill>
                  <a:srgbClr val="FF0000"/>
                </a:solidFill>
              </a:rPr>
              <a:t>Mn</a:t>
            </a:r>
            <a:r>
              <a:rPr lang="en-US" sz="2000" b="1" baseline="30000" dirty="0" err="1">
                <a:solidFill>
                  <a:srgbClr val="FF0000"/>
                </a:solidFill>
              </a:rPr>
              <a:t>IV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6E48C1-7D15-6143-9564-A50BAC611D47}"/>
              </a:ext>
            </a:extLst>
          </p:cNvPr>
          <p:cNvSpPr txBox="1"/>
          <p:nvPr/>
        </p:nvSpPr>
        <p:spPr>
          <a:xfrm>
            <a:off x="3733800" y="4902200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HS</a:t>
            </a:r>
            <a:r>
              <a:rPr lang="en-US" b="1" baseline="30000" dirty="0">
                <a:solidFill>
                  <a:srgbClr val="FFFF00"/>
                </a:solidFill>
              </a:rPr>
              <a:t>–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F9A956-DE35-5148-AFFB-F478E63DCAEF}"/>
              </a:ext>
            </a:extLst>
          </p:cNvPr>
          <p:cNvSpPr txBox="1"/>
          <p:nvPr/>
        </p:nvSpPr>
        <p:spPr>
          <a:xfrm>
            <a:off x="928148" y="307550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BCFF6C"/>
                </a:solidFill>
              </a:rPr>
              <a:t>DISEQUILIBRIA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50B548-A5C3-534B-9330-D8E66F1DF8AB}"/>
              </a:ext>
            </a:extLst>
          </p:cNvPr>
          <p:cNvCxnSpPr>
            <a:cxnSpLocks/>
          </p:cNvCxnSpPr>
          <p:nvPr/>
        </p:nvCxnSpPr>
        <p:spPr>
          <a:xfrm flipH="1" flipV="1">
            <a:off x="4193485" y="3548270"/>
            <a:ext cx="164960" cy="548488"/>
          </a:xfrm>
          <a:prstGeom prst="straightConnector1">
            <a:avLst/>
          </a:prstGeom>
          <a:ln w="19050">
            <a:solidFill>
              <a:srgbClr val="BCFF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3BA02FB-B3EC-FD49-BFD8-726A68D7DC0D}"/>
              </a:ext>
            </a:extLst>
          </p:cNvPr>
          <p:cNvCxnSpPr>
            <a:cxnSpLocks/>
          </p:cNvCxnSpPr>
          <p:nvPr/>
        </p:nvCxnSpPr>
        <p:spPr>
          <a:xfrm>
            <a:off x="2127250" y="3810000"/>
            <a:ext cx="1739900" cy="7556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FBB175C-FC82-0B4E-9C49-ACABFAC3CA8D}"/>
              </a:ext>
            </a:extLst>
          </p:cNvPr>
          <p:cNvSpPr txBox="1"/>
          <p:nvPr/>
        </p:nvSpPr>
        <p:spPr>
          <a:xfrm rot="1384103">
            <a:off x="2605911" y="3910629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𝝙pH ~ 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29009D-0B0A-844E-8803-969074A3FA5D}"/>
              </a:ext>
            </a:extLst>
          </p:cNvPr>
          <p:cNvSpPr txBox="1"/>
          <p:nvPr/>
        </p:nvSpPr>
        <p:spPr>
          <a:xfrm>
            <a:off x="284407" y="4188728"/>
            <a:ext cx="2106667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410℃ springs </a:t>
            </a:r>
          </a:p>
          <a:p>
            <a:r>
              <a:rPr lang="en-US" b="1" dirty="0">
                <a:solidFill>
                  <a:srgbClr val="E1FF1F"/>
                </a:solidFill>
              </a:rPr>
              <a:t>Fe</a:t>
            </a:r>
            <a:r>
              <a:rPr lang="en-US" b="1" baseline="30000" dirty="0">
                <a:solidFill>
                  <a:srgbClr val="E1FF1F"/>
                </a:solidFill>
              </a:rPr>
              <a:t>2+</a:t>
            </a:r>
            <a:r>
              <a:rPr lang="en-US" b="1" dirty="0">
                <a:solidFill>
                  <a:srgbClr val="E1FF1F"/>
                </a:solidFill>
              </a:rPr>
              <a:t> Ni</a:t>
            </a:r>
            <a:r>
              <a:rPr lang="en-US" b="1" baseline="30000" dirty="0">
                <a:solidFill>
                  <a:srgbClr val="E1FF1F"/>
                </a:solidFill>
              </a:rPr>
              <a:t>2+</a:t>
            </a:r>
            <a:r>
              <a:rPr lang="en-US" b="1" dirty="0">
                <a:solidFill>
                  <a:srgbClr val="E1FF1F"/>
                </a:solidFill>
              </a:rPr>
              <a:t> Zn</a:t>
            </a:r>
            <a:r>
              <a:rPr lang="en-US" b="1" baseline="30000" dirty="0">
                <a:solidFill>
                  <a:srgbClr val="E1FF1F"/>
                </a:solidFill>
              </a:rPr>
              <a:t>2+</a:t>
            </a:r>
            <a:r>
              <a:rPr lang="en-US" b="1" dirty="0">
                <a:solidFill>
                  <a:srgbClr val="E1FF1F"/>
                </a:solidFill>
              </a:rPr>
              <a:t> Co</a:t>
            </a:r>
            <a:r>
              <a:rPr lang="en-US" b="1" baseline="30000" dirty="0">
                <a:solidFill>
                  <a:srgbClr val="E1FF1F"/>
                </a:solidFill>
              </a:rPr>
              <a:t>2+</a:t>
            </a:r>
            <a:r>
              <a:rPr lang="en-US" b="1" dirty="0">
                <a:solidFill>
                  <a:srgbClr val="E1FF1F"/>
                </a:solidFill>
              </a:rPr>
              <a:t>…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48F876-44D8-1341-840F-9A4134B6D512}"/>
              </a:ext>
            </a:extLst>
          </p:cNvPr>
          <p:cNvSpPr txBox="1"/>
          <p:nvPr/>
        </p:nvSpPr>
        <p:spPr>
          <a:xfrm>
            <a:off x="4049757" y="5089051"/>
            <a:ext cx="59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C000"/>
                </a:solidFill>
              </a:rPr>
              <a:t>Mo</a:t>
            </a:r>
            <a:r>
              <a:rPr lang="en-US" sz="1600" b="1" baseline="30000" dirty="0" err="1">
                <a:solidFill>
                  <a:srgbClr val="FFC000"/>
                </a:solidFill>
              </a:rPr>
              <a:t>IV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7EE2BEBC-8003-AA4C-819D-688E1C7CEAFF}"/>
              </a:ext>
            </a:extLst>
          </p:cNvPr>
          <p:cNvSpPr/>
          <p:nvPr/>
        </p:nvSpPr>
        <p:spPr>
          <a:xfrm rot="4080514" flipH="1" flipV="1">
            <a:off x="2700345" y="4081460"/>
            <a:ext cx="693598" cy="1117909"/>
          </a:xfrm>
          <a:custGeom>
            <a:avLst/>
            <a:gdLst>
              <a:gd name="connsiteX0" fmla="*/ 587069 w 587069"/>
              <a:gd name="connsiteY0" fmla="*/ 0 h 854242"/>
              <a:gd name="connsiteX1" fmla="*/ 358469 w 587069"/>
              <a:gd name="connsiteY1" fmla="*/ 288757 h 854242"/>
              <a:gd name="connsiteX2" fmla="*/ 256201 w 587069"/>
              <a:gd name="connsiteY2" fmla="*/ 631657 h 854242"/>
              <a:gd name="connsiteX3" fmla="*/ 15569 w 587069"/>
              <a:gd name="connsiteY3" fmla="*/ 836194 h 854242"/>
              <a:gd name="connsiteX4" fmla="*/ 21585 w 587069"/>
              <a:gd name="connsiteY4" fmla="*/ 836194 h 854242"/>
              <a:gd name="connsiteX5" fmla="*/ 3537 w 587069"/>
              <a:gd name="connsiteY5" fmla="*/ 854242 h 85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069" h="854242">
                <a:moveTo>
                  <a:pt x="587069" y="0"/>
                </a:moveTo>
                <a:cubicBezTo>
                  <a:pt x="500341" y="91740"/>
                  <a:pt x="413614" y="183481"/>
                  <a:pt x="358469" y="288757"/>
                </a:cubicBezTo>
                <a:cubicBezTo>
                  <a:pt x="303324" y="394033"/>
                  <a:pt x="313351" y="540418"/>
                  <a:pt x="256201" y="631657"/>
                </a:cubicBezTo>
                <a:cubicBezTo>
                  <a:pt x="199051" y="722897"/>
                  <a:pt x="54672" y="802105"/>
                  <a:pt x="15569" y="836194"/>
                </a:cubicBezTo>
                <a:cubicBezTo>
                  <a:pt x="-23534" y="870283"/>
                  <a:pt x="23590" y="833186"/>
                  <a:pt x="21585" y="836194"/>
                </a:cubicBezTo>
                <a:cubicBezTo>
                  <a:pt x="19580" y="839202"/>
                  <a:pt x="11558" y="846722"/>
                  <a:pt x="3537" y="854242"/>
                </a:cubicBezTo>
              </a:path>
            </a:pathLst>
          </a:custGeom>
          <a:noFill/>
          <a:ln w="127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4C5A69-59D3-4A41-AE8E-2C369CA1D281}"/>
              </a:ext>
            </a:extLst>
          </p:cNvPr>
          <p:cNvSpPr/>
          <p:nvPr/>
        </p:nvSpPr>
        <p:spPr>
          <a:xfrm rot="20578414">
            <a:off x="3936820" y="3418104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3AFF00"/>
                </a:solidFill>
              </a:rPr>
              <a:t>ē</a:t>
            </a:r>
            <a:endParaRPr lang="en-US" sz="2000" dirty="0">
              <a:solidFill>
                <a:srgbClr val="3AFF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7F0D49A-78E8-F342-BD91-30339F45567A}"/>
              </a:ext>
            </a:extLst>
          </p:cNvPr>
          <p:cNvSpPr/>
          <p:nvPr/>
        </p:nvSpPr>
        <p:spPr>
          <a:xfrm rot="282334">
            <a:off x="4314057" y="3397707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3AFF00"/>
                </a:solidFill>
              </a:rPr>
              <a:t>ē</a:t>
            </a:r>
            <a:endParaRPr lang="en-US" sz="2000" dirty="0">
              <a:solidFill>
                <a:srgbClr val="3A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427297-BEFE-6645-84D2-898AED9B4386}"/>
              </a:ext>
            </a:extLst>
          </p:cNvPr>
          <p:cNvSpPr txBox="1"/>
          <p:nvPr/>
        </p:nvSpPr>
        <p:spPr>
          <a:xfrm>
            <a:off x="7374626" y="6070002"/>
            <a:ext cx="1819729" cy="7078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Magmatic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devolatilization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2079A5A-11E3-6E43-A419-A4D6AE3087EE}"/>
                  </a:ext>
                </a:extLst>
              </p14:cNvPr>
              <p14:cNvContentPartPr/>
              <p14:nvPr/>
            </p14:nvContentPartPr>
            <p14:xfrm>
              <a:off x="7001622" y="1909493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2079A5A-11E3-6E43-A419-A4D6AE3087E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96942" y="1904813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D8C0D3-2D9B-9842-B8E7-DC749B59E62E}"/>
              </a:ext>
            </a:extLst>
          </p:cNvPr>
          <p:cNvCxnSpPr>
            <a:cxnSpLocks/>
          </p:cNvCxnSpPr>
          <p:nvPr/>
        </p:nvCxnSpPr>
        <p:spPr>
          <a:xfrm flipH="1">
            <a:off x="6777978" y="142917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5FDB225-41B7-7E44-9F72-3B68AD5AE341}"/>
              </a:ext>
            </a:extLst>
          </p:cNvPr>
          <p:cNvCxnSpPr>
            <a:cxnSpLocks/>
          </p:cNvCxnSpPr>
          <p:nvPr/>
        </p:nvCxnSpPr>
        <p:spPr>
          <a:xfrm flipH="1">
            <a:off x="6800413" y="143768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069F3B6-B0B8-2640-9C39-493D92216822}"/>
              </a:ext>
            </a:extLst>
          </p:cNvPr>
          <p:cNvCxnSpPr>
            <a:cxnSpLocks/>
          </p:cNvCxnSpPr>
          <p:nvPr/>
        </p:nvCxnSpPr>
        <p:spPr>
          <a:xfrm flipH="1">
            <a:off x="6836772" y="142298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064706D-4B3D-1345-9F93-8CFCA761498C}"/>
              </a:ext>
            </a:extLst>
          </p:cNvPr>
          <p:cNvCxnSpPr>
            <a:cxnSpLocks/>
          </p:cNvCxnSpPr>
          <p:nvPr/>
        </p:nvCxnSpPr>
        <p:spPr>
          <a:xfrm flipH="1">
            <a:off x="6735196" y="144016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51B5D2A-BE0E-7A4D-B596-E4FBBBC4DEA9}"/>
              </a:ext>
            </a:extLst>
          </p:cNvPr>
          <p:cNvCxnSpPr>
            <a:cxnSpLocks/>
          </p:cNvCxnSpPr>
          <p:nvPr/>
        </p:nvCxnSpPr>
        <p:spPr>
          <a:xfrm flipH="1">
            <a:off x="6872357" y="144000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AF88438-0015-2D43-8BC3-50378AAFD74B}"/>
              </a:ext>
            </a:extLst>
          </p:cNvPr>
          <p:cNvCxnSpPr>
            <a:cxnSpLocks/>
          </p:cNvCxnSpPr>
          <p:nvPr/>
        </p:nvCxnSpPr>
        <p:spPr>
          <a:xfrm flipH="1">
            <a:off x="6972927" y="1269730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D33B69B-AAF1-5544-9484-0FB828F00E6D}"/>
              </a:ext>
            </a:extLst>
          </p:cNvPr>
          <p:cNvCxnSpPr>
            <a:cxnSpLocks/>
          </p:cNvCxnSpPr>
          <p:nvPr/>
        </p:nvCxnSpPr>
        <p:spPr>
          <a:xfrm flipH="1">
            <a:off x="7116043" y="1433044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2F221CE-E0F7-6644-BC96-0995CD189C37}"/>
              </a:ext>
            </a:extLst>
          </p:cNvPr>
          <p:cNvCxnSpPr>
            <a:cxnSpLocks/>
          </p:cNvCxnSpPr>
          <p:nvPr/>
        </p:nvCxnSpPr>
        <p:spPr>
          <a:xfrm flipH="1">
            <a:off x="7033268" y="1277466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7E584C2-8210-1C47-B3BE-53BE80906731}"/>
              </a:ext>
            </a:extLst>
          </p:cNvPr>
          <p:cNvCxnSpPr>
            <a:cxnSpLocks/>
          </p:cNvCxnSpPr>
          <p:nvPr/>
        </p:nvCxnSpPr>
        <p:spPr>
          <a:xfrm flipH="1">
            <a:off x="7059570" y="142298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9C24D05-0475-5742-8012-8184E550BABF}"/>
              </a:ext>
            </a:extLst>
          </p:cNvPr>
          <p:cNvCxnSpPr>
            <a:cxnSpLocks/>
          </p:cNvCxnSpPr>
          <p:nvPr/>
        </p:nvCxnSpPr>
        <p:spPr>
          <a:xfrm flipH="1">
            <a:off x="6995361" y="1267409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0DA7FEEB-9CC7-774E-A1AD-C2BB77AD4C72}"/>
                  </a:ext>
                </a:extLst>
              </p14:cNvPr>
              <p14:cNvContentPartPr/>
              <p14:nvPr/>
            </p14:nvContentPartPr>
            <p14:xfrm>
              <a:off x="6862422" y="1890443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0DA7FEEB-9CC7-774E-A1AD-C2BB77AD4C7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57742" y="1885763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7950813-85BA-C74B-BA4D-26A3CD820D7E}"/>
                  </a:ext>
                </a:extLst>
              </p14:cNvPr>
              <p14:cNvContentPartPr/>
              <p14:nvPr/>
            </p14:nvContentPartPr>
            <p14:xfrm>
              <a:off x="7154022" y="1890443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7950813-85BA-C74B-BA4D-26A3CD820D7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49342" y="1885763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60A00B2-7090-AB4F-85EB-1E4FE6A40DD6}"/>
              </a:ext>
            </a:extLst>
          </p:cNvPr>
          <p:cNvCxnSpPr>
            <a:cxnSpLocks/>
          </p:cNvCxnSpPr>
          <p:nvPr/>
        </p:nvCxnSpPr>
        <p:spPr>
          <a:xfrm flipH="1">
            <a:off x="6930378" y="141012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42B21E2-2E7C-AB46-89BA-417B10B5F317}"/>
              </a:ext>
            </a:extLst>
          </p:cNvPr>
          <p:cNvCxnSpPr>
            <a:cxnSpLocks/>
          </p:cNvCxnSpPr>
          <p:nvPr/>
        </p:nvCxnSpPr>
        <p:spPr>
          <a:xfrm flipH="1">
            <a:off x="6952813" y="141863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D3D0F22-1C0E-C648-9111-F9F607B1F735}"/>
              </a:ext>
            </a:extLst>
          </p:cNvPr>
          <p:cNvCxnSpPr>
            <a:cxnSpLocks/>
          </p:cNvCxnSpPr>
          <p:nvPr/>
        </p:nvCxnSpPr>
        <p:spPr>
          <a:xfrm flipH="1">
            <a:off x="6989172" y="140393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50A4278-1F96-BD44-B28E-F2CBD6F64A9A}"/>
              </a:ext>
            </a:extLst>
          </p:cNvPr>
          <p:cNvCxnSpPr>
            <a:cxnSpLocks/>
          </p:cNvCxnSpPr>
          <p:nvPr/>
        </p:nvCxnSpPr>
        <p:spPr>
          <a:xfrm flipH="1">
            <a:off x="7024757" y="142095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388FA75-CA5C-CB4C-A434-2BD8AFA288EB}"/>
              </a:ext>
            </a:extLst>
          </p:cNvPr>
          <p:cNvCxnSpPr>
            <a:cxnSpLocks/>
          </p:cNvCxnSpPr>
          <p:nvPr/>
        </p:nvCxnSpPr>
        <p:spPr>
          <a:xfrm flipH="1">
            <a:off x="7125327" y="1250680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E1CD757-A018-A74B-9558-1F50FE89F8BB}"/>
              </a:ext>
            </a:extLst>
          </p:cNvPr>
          <p:cNvCxnSpPr>
            <a:cxnSpLocks/>
          </p:cNvCxnSpPr>
          <p:nvPr/>
        </p:nvCxnSpPr>
        <p:spPr>
          <a:xfrm flipH="1">
            <a:off x="7147761" y="1248359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81B1E95-8C3A-FF40-95FA-FA78807CF278}"/>
                  </a:ext>
                </a:extLst>
              </p14:cNvPr>
              <p14:cNvContentPartPr/>
              <p14:nvPr/>
            </p14:nvContentPartPr>
            <p14:xfrm>
              <a:off x="6963522" y="1947593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81B1E95-8C3A-FF40-95FA-FA78807CF27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58842" y="1942913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E1510AA-75DA-CB48-B0DE-106BE7DCF80B}"/>
                  </a:ext>
                </a:extLst>
              </p14:cNvPr>
              <p14:cNvContentPartPr/>
              <p14:nvPr/>
            </p14:nvContentPartPr>
            <p14:xfrm>
              <a:off x="6824322" y="1928543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E1510AA-75DA-CB48-B0DE-106BE7DCF8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19642" y="1923863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E8833DC-A54A-5A41-ADDB-90419D569CE0}"/>
                  </a:ext>
                </a:extLst>
              </p14:cNvPr>
              <p14:cNvContentPartPr/>
              <p14:nvPr/>
            </p14:nvContentPartPr>
            <p14:xfrm>
              <a:off x="7115922" y="1928543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E8833DC-A54A-5A41-ADDB-90419D569CE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11242" y="1923863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7B4241C-9B1D-3446-A6C2-BE8150207BA6}"/>
                  </a:ext>
                </a:extLst>
              </p14:cNvPr>
              <p14:cNvContentPartPr/>
              <p14:nvPr/>
            </p14:nvContentPartPr>
            <p14:xfrm>
              <a:off x="7132719" y="1900865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7B4241C-9B1D-3446-A6C2-BE8150207BA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128039" y="1896185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C1377AA3-C037-4345-909A-3507353C831D}"/>
                  </a:ext>
                </a:extLst>
              </p14:cNvPr>
              <p14:cNvContentPartPr/>
              <p14:nvPr/>
            </p14:nvContentPartPr>
            <p14:xfrm>
              <a:off x="7424319" y="1900865"/>
              <a:ext cx="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C1377AA3-C037-4345-909A-3507353C831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19639" y="1896185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48878D7-77FA-FD4E-A589-674BAC55A4B0}"/>
              </a:ext>
            </a:extLst>
          </p:cNvPr>
          <p:cNvCxnSpPr>
            <a:cxnSpLocks/>
          </p:cNvCxnSpPr>
          <p:nvPr/>
        </p:nvCxnSpPr>
        <p:spPr>
          <a:xfrm flipH="1">
            <a:off x="7200675" y="142054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C4419CA-E374-164A-AD59-233BB7D8EDF1}"/>
              </a:ext>
            </a:extLst>
          </p:cNvPr>
          <p:cNvCxnSpPr>
            <a:cxnSpLocks/>
          </p:cNvCxnSpPr>
          <p:nvPr/>
        </p:nvCxnSpPr>
        <p:spPr>
          <a:xfrm flipH="1">
            <a:off x="7223110" y="142905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A74E323-30BE-6642-AEBB-4CBAF1548C84}"/>
              </a:ext>
            </a:extLst>
          </p:cNvPr>
          <p:cNvCxnSpPr>
            <a:cxnSpLocks/>
          </p:cNvCxnSpPr>
          <p:nvPr/>
        </p:nvCxnSpPr>
        <p:spPr>
          <a:xfrm flipH="1">
            <a:off x="7259469" y="141436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9798F51-618B-E04F-87C0-3BC369533F25}"/>
              </a:ext>
            </a:extLst>
          </p:cNvPr>
          <p:cNvCxnSpPr>
            <a:cxnSpLocks/>
          </p:cNvCxnSpPr>
          <p:nvPr/>
        </p:nvCxnSpPr>
        <p:spPr>
          <a:xfrm flipH="1">
            <a:off x="7157893" y="143153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5B4929D-5D32-A44D-AB9F-E51E6A0A0910}"/>
              </a:ext>
            </a:extLst>
          </p:cNvPr>
          <p:cNvCxnSpPr>
            <a:cxnSpLocks/>
          </p:cNvCxnSpPr>
          <p:nvPr/>
        </p:nvCxnSpPr>
        <p:spPr>
          <a:xfrm flipH="1">
            <a:off x="7295054" y="143137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55E89A5-DF51-FB4A-AD41-6667D6C58474}"/>
              </a:ext>
            </a:extLst>
          </p:cNvPr>
          <p:cNvCxnSpPr>
            <a:cxnSpLocks/>
          </p:cNvCxnSpPr>
          <p:nvPr/>
        </p:nvCxnSpPr>
        <p:spPr>
          <a:xfrm flipH="1">
            <a:off x="7395624" y="1261102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EEFC002-4E98-CC4F-99F4-62BCC995B508}"/>
              </a:ext>
            </a:extLst>
          </p:cNvPr>
          <p:cNvCxnSpPr>
            <a:cxnSpLocks/>
          </p:cNvCxnSpPr>
          <p:nvPr/>
        </p:nvCxnSpPr>
        <p:spPr>
          <a:xfrm flipH="1">
            <a:off x="7538740" y="142441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1E3F72D-D3B5-8B4D-96A9-95D3CE41AB23}"/>
              </a:ext>
            </a:extLst>
          </p:cNvPr>
          <p:cNvCxnSpPr>
            <a:cxnSpLocks/>
          </p:cNvCxnSpPr>
          <p:nvPr/>
        </p:nvCxnSpPr>
        <p:spPr>
          <a:xfrm flipH="1">
            <a:off x="7455965" y="1268838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5F17D5F-851A-7345-916F-0C59BFBBEED0}"/>
              </a:ext>
            </a:extLst>
          </p:cNvPr>
          <p:cNvCxnSpPr>
            <a:cxnSpLocks/>
          </p:cNvCxnSpPr>
          <p:nvPr/>
        </p:nvCxnSpPr>
        <p:spPr>
          <a:xfrm flipH="1">
            <a:off x="7482267" y="141435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C585B68-3737-AF47-9967-5343E85C9BA7}"/>
              </a:ext>
            </a:extLst>
          </p:cNvPr>
          <p:cNvCxnSpPr>
            <a:cxnSpLocks/>
          </p:cNvCxnSpPr>
          <p:nvPr/>
        </p:nvCxnSpPr>
        <p:spPr>
          <a:xfrm flipH="1">
            <a:off x="7418058" y="1258781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428FEA2-F294-7849-9338-793044303C2C}"/>
                  </a:ext>
                </a:extLst>
              </p14:cNvPr>
              <p14:cNvContentPartPr/>
              <p14:nvPr/>
            </p14:nvContentPartPr>
            <p14:xfrm>
              <a:off x="7285119" y="1881815"/>
              <a:ext cx="360" cy="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428FEA2-F294-7849-9338-793044303C2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80439" y="1877135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7FFBC3A1-BC71-344A-9387-23F8CAD687E4}"/>
                  </a:ext>
                </a:extLst>
              </p14:cNvPr>
              <p14:cNvContentPartPr/>
              <p14:nvPr/>
            </p14:nvContentPartPr>
            <p14:xfrm>
              <a:off x="7576719" y="1881815"/>
              <a:ext cx="360" cy="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7FFBC3A1-BC71-344A-9387-23F8CAD687E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572039" y="1877135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C9B74D0-CB2D-1C42-8FFB-A1B5B624139B}"/>
              </a:ext>
            </a:extLst>
          </p:cNvPr>
          <p:cNvCxnSpPr>
            <a:cxnSpLocks/>
          </p:cNvCxnSpPr>
          <p:nvPr/>
        </p:nvCxnSpPr>
        <p:spPr>
          <a:xfrm flipH="1">
            <a:off x="7353075" y="140149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31F0D63-D155-CA42-A995-828A4A4E3FF2}"/>
              </a:ext>
            </a:extLst>
          </p:cNvPr>
          <p:cNvCxnSpPr>
            <a:cxnSpLocks/>
          </p:cNvCxnSpPr>
          <p:nvPr/>
        </p:nvCxnSpPr>
        <p:spPr>
          <a:xfrm flipH="1">
            <a:off x="7375510" y="141000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A1F923D-AC01-0741-A126-8CFD18EB4702}"/>
              </a:ext>
            </a:extLst>
          </p:cNvPr>
          <p:cNvCxnSpPr>
            <a:cxnSpLocks/>
          </p:cNvCxnSpPr>
          <p:nvPr/>
        </p:nvCxnSpPr>
        <p:spPr>
          <a:xfrm flipH="1">
            <a:off x="7411869" y="139531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BA1B270-D61E-F24F-B355-F84B781F4F9B}"/>
              </a:ext>
            </a:extLst>
          </p:cNvPr>
          <p:cNvCxnSpPr>
            <a:cxnSpLocks/>
          </p:cNvCxnSpPr>
          <p:nvPr/>
        </p:nvCxnSpPr>
        <p:spPr>
          <a:xfrm flipH="1">
            <a:off x="7447454" y="141232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C274112-C7A5-8D44-94FE-3ACBCA2623EA}"/>
              </a:ext>
            </a:extLst>
          </p:cNvPr>
          <p:cNvCxnSpPr>
            <a:cxnSpLocks/>
          </p:cNvCxnSpPr>
          <p:nvPr/>
        </p:nvCxnSpPr>
        <p:spPr>
          <a:xfrm flipH="1">
            <a:off x="7548024" y="1242052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ACB335E-6A46-DD43-858C-E86F32374B9F}"/>
              </a:ext>
            </a:extLst>
          </p:cNvPr>
          <p:cNvCxnSpPr>
            <a:cxnSpLocks/>
          </p:cNvCxnSpPr>
          <p:nvPr/>
        </p:nvCxnSpPr>
        <p:spPr>
          <a:xfrm flipH="1">
            <a:off x="7570458" y="1239731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BAD06A2D-D15E-7E44-84D5-0FEFC36A88DD}"/>
                  </a:ext>
                </a:extLst>
              </p14:cNvPr>
              <p14:cNvContentPartPr/>
              <p14:nvPr/>
            </p14:nvContentPartPr>
            <p14:xfrm>
              <a:off x="7094619" y="1938965"/>
              <a:ext cx="360" cy="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BAD06A2D-D15E-7E44-84D5-0FEFC36A88D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089939" y="1934285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6CC3D57-E775-0348-98BE-3748A1C88CA3}"/>
                  </a:ext>
                </a:extLst>
              </p14:cNvPr>
              <p14:cNvContentPartPr/>
              <p14:nvPr/>
            </p14:nvContentPartPr>
            <p14:xfrm>
              <a:off x="7386219" y="1938965"/>
              <a:ext cx="360" cy="3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6CC3D57-E775-0348-98BE-3748A1C88CA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381539" y="1934285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359271E0-6600-0346-AF54-7161113FDB52}"/>
                  </a:ext>
                </a:extLst>
              </p14:cNvPr>
              <p14:cNvContentPartPr/>
              <p14:nvPr/>
            </p14:nvContentPartPr>
            <p14:xfrm>
              <a:off x="7247019" y="1919915"/>
              <a:ext cx="360" cy="3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359271E0-6600-0346-AF54-7161113FDB5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42339" y="1915235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A2715988-7312-1643-96E5-62F5374CA0E2}"/>
                  </a:ext>
                </a:extLst>
              </p14:cNvPr>
              <p14:cNvContentPartPr/>
              <p14:nvPr/>
            </p14:nvContentPartPr>
            <p14:xfrm>
              <a:off x="7538619" y="1919915"/>
              <a:ext cx="360" cy="3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A2715988-7312-1643-96E5-62F5374CA0E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533939" y="1915235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1943F50B-8EFA-CA4D-ACC2-ECFCBA5D7407}"/>
                  </a:ext>
                </a:extLst>
              </p14:cNvPr>
              <p14:cNvContentPartPr/>
              <p14:nvPr/>
            </p14:nvContentPartPr>
            <p14:xfrm>
              <a:off x="7555416" y="1897988"/>
              <a:ext cx="360" cy="3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1943F50B-8EFA-CA4D-ACC2-ECFCBA5D740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50736" y="1893308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6ECE992F-FFD9-4C44-87E0-52353F302E7B}"/>
                  </a:ext>
                </a:extLst>
              </p14:cNvPr>
              <p14:cNvContentPartPr/>
              <p14:nvPr/>
            </p14:nvContentPartPr>
            <p14:xfrm>
              <a:off x="7847016" y="1897988"/>
              <a:ext cx="360" cy="3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6ECE992F-FFD9-4C44-87E0-52353F302E7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842336" y="1893308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8BF32BC-7DA1-0545-8286-FA4AE3531A8E}"/>
              </a:ext>
            </a:extLst>
          </p:cNvPr>
          <p:cNvCxnSpPr>
            <a:cxnSpLocks/>
          </p:cNvCxnSpPr>
          <p:nvPr/>
        </p:nvCxnSpPr>
        <p:spPr>
          <a:xfrm flipH="1">
            <a:off x="7623372" y="141767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134596C-0FF1-FD45-8F30-E6C7162AB702}"/>
              </a:ext>
            </a:extLst>
          </p:cNvPr>
          <p:cNvCxnSpPr>
            <a:cxnSpLocks/>
          </p:cNvCxnSpPr>
          <p:nvPr/>
        </p:nvCxnSpPr>
        <p:spPr>
          <a:xfrm flipH="1">
            <a:off x="7645807" y="142618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9B9875E-8633-6945-9876-E6600AD9BF4A}"/>
              </a:ext>
            </a:extLst>
          </p:cNvPr>
          <p:cNvCxnSpPr>
            <a:cxnSpLocks/>
          </p:cNvCxnSpPr>
          <p:nvPr/>
        </p:nvCxnSpPr>
        <p:spPr>
          <a:xfrm flipH="1">
            <a:off x="7682166" y="141148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856589A-08F3-A74B-A87F-32C9C7819432}"/>
              </a:ext>
            </a:extLst>
          </p:cNvPr>
          <p:cNvCxnSpPr>
            <a:cxnSpLocks/>
          </p:cNvCxnSpPr>
          <p:nvPr/>
        </p:nvCxnSpPr>
        <p:spPr>
          <a:xfrm flipH="1">
            <a:off x="7580590" y="142866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7469203-D3C9-9B46-9B69-1FA33EA00F27}"/>
              </a:ext>
            </a:extLst>
          </p:cNvPr>
          <p:cNvCxnSpPr>
            <a:cxnSpLocks/>
          </p:cNvCxnSpPr>
          <p:nvPr/>
        </p:nvCxnSpPr>
        <p:spPr>
          <a:xfrm flipH="1">
            <a:off x="7717751" y="142850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B4146FA-830F-9B48-87C7-3AD11C63014B}"/>
              </a:ext>
            </a:extLst>
          </p:cNvPr>
          <p:cNvCxnSpPr>
            <a:cxnSpLocks/>
          </p:cNvCxnSpPr>
          <p:nvPr/>
        </p:nvCxnSpPr>
        <p:spPr>
          <a:xfrm flipH="1">
            <a:off x="7818321" y="1258225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3EBCFF5-DE3F-DD4A-8972-3547D9DA2CBB}"/>
              </a:ext>
            </a:extLst>
          </p:cNvPr>
          <p:cNvCxnSpPr>
            <a:cxnSpLocks/>
          </p:cNvCxnSpPr>
          <p:nvPr/>
        </p:nvCxnSpPr>
        <p:spPr>
          <a:xfrm flipH="1">
            <a:off x="7961437" y="142153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6B26871-0FB9-AE4C-A212-B339BFEBD4E8}"/>
              </a:ext>
            </a:extLst>
          </p:cNvPr>
          <p:cNvCxnSpPr>
            <a:cxnSpLocks/>
          </p:cNvCxnSpPr>
          <p:nvPr/>
        </p:nvCxnSpPr>
        <p:spPr>
          <a:xfrm flipH="1">
            <a:off x="7878662" y="1265961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E27F43F-26F9-6D48-90EF-9E2D5D6161FC}"/>
              </a:ext>
            </a:extLst>
          </p:cNvPr>
          <p:cNvCxnSpPr>
            <a:cxnSpLocks/>
          </p:cNvCxnSpPr>
          <p:nvPr/>
        </p:nvCxnSpPr>
        <p:spPr>
          <a:xfrm flipH="1">
            <a:off x="7904964" y="141148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4BB5A23-C7FC-4E4B-A861-6875E77214D8}"/>
              </a:ext>
            </a:extLst>
          </p:cNvPr>
          <p:cNvCxnSpPr>
            <a:cxnSpLocks/>
          </p:cNvCxnSpPr>
          <p:nvPr/>
        </p:nvCxnSpPr>
        <p:spPr>
          <a:xfrm flipH="1">
            <a:off x="7840755" y="1255904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6086A8C-3E79-8544-A740-9397E7188456}"/>
                  </a:ext>
                </a:extLst>
              </p14:cNvPr>
              <p14:cNvContentPartPr/>
              <p14:nvPr/>
            </p14:nvContentPartPr>
            <p14:xfrm>
              <a:off x="7707816" y="1878938"/>
              <a:ext cx="360" cy="3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6086A8C-3E79-8544-A740-9397E71884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03136" y="1874258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9D4A368C-88FE-1140-AEE8-422FB6B84B52}"/>
                  </a:ext>
                </a:extLst>
              </p14:cNvPr>
              <p14:cNvContentPartPr/>
              <p14:nvPr/>
            </p14:nvContentPartPr>
            <p14:xfrm>
              <a:off x="7999416" y="1878938"/>
              <a:ext cx="360" cy="3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9D4A368C-88FE-1140-AEE8-422FB6B84B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94736" y="1874258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AD2AA9FB-3EC7-DF45-8A60-2F0082D56AB1}"/>
              </a:ext>
            </a:extLst>
          </p:cNvPr>
          <p:cNvCxnSpPr>
            <a:cxnSpLocks/>
          </p:cNvCxnSpPr>
          <p:nvPr/>
        </p:nvCxnSpPr>
        <p:spPr>
          <a:xfrm flipH="1">
            <a:off x="7775772" y="139862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E15DDE2-EC48-364C-9F13-EFD192D9B472}"/>
              </a:ext>
            </a:extLst>
          </p:cNvPr>
          <p:cNvCxnSpPr>
            <a:cxnSpLocks/>
          </p:cNvCxnSpPr>
          <p:nvPr/>
        </p:nvCxnSpPr>
        <p:spPr>
          <a:xfrm flipH="1">
            <a:off x="7798207" y="140713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AA99FA8-8850-634F-A804-576376326B6D}"/>
              </a:ext>
            </a:extLst>
          </p:cNvPr>
          <p:cNvCxnSpPr>
            <a:cxnSpLocks/>
          </p:cNvCxnSpPr>
          <p:nvPr/>
        </p:nvCxnSpPr>
        <p:spPr>
          <a:xfrm flipH="1">
            <a:off x="7834566" y="139243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D0DD381-A7C4-774D-8424-2C3F8848EA44}"/>
              </a:ext>
            </a:extLst>
          </p:cNvPr>
          <p:cNvCxnSpPr>
            <a:cxnSpLocks/>
          </p:cNvCxnSpPr>
          <p:nvPr/>
        </p:nvCxnSpPr>
        <p:spPr>
          <a:xfrm flipH="1">
            <a:off x="7870151" y="140945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37907B9-3F7E-7B42-9C0D-50C36DE8D11C}"/>
              </a:ext>
            </a:extLst>
          </p:cNvPr>
          <p:cNvCxnSpPr>
            <a:cxnSpLocks/>
          </p:cNvCxnSpPr>
          <p:nvPr/>
        </p:nvCxnSpPr>
        <p:spPr>
          <a:xfrm flipH="1">
            <a:off x="7970721" y="1239175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666D9AD-85B0-9E4A-B46F-A174C4631426}"/>
              </a:ext>
            </a:extLst>
          </p:cNvPr>
          <p:cNvCxnSpPr>
            <a:cxnSpLocks/>
          </p:cNvCxnSpPr>
          <p:nvPr/>
        </p:nvCxnSpPr>
        <p:spPr>
          <a:xfrm flipH="1">
            <a:off x="7993155" y="1236854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AFEB032E-B7CD-EA4C-A5C3-FE4F18C6D928}"/>
                  </a:ext>
                </a:extLst>
              </p14:cNvPr>
              <p14:cNvContentPartPr/>
              <p14:nvPr/>
            </p14:nvContentPartPr>
            <p14:xfrm>
              <a:off x="7517316" y="1936088"/>
              <a:ext cx="360" cy="3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AFEB032E-B7CD-EA4C-A5C3-FE4F18C6D92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12636" y="1931408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971AB9D1-D5A3-7E48-8AE4-E7E673FC8127}"/>
                  </a:ext>
                </a:extLst>
              </p14:cNvPr>
              <p14:cNvContentPartPr/>
              <p14:nvPr/>
            </p14:nvContentPartPr>
            <p14:xfrm>
              <a:off x="7808916" y="1936088"/>
              <a:ext cx="360" cy="3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971AB9D1-D5A3-7E48-8AE4-E7E673FC812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804236" y="1931408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D2339D41-3F79-814F-BDBA-C4A568A1E231}"/>
                  </a:ext>
                </a:extLst>
              </p14:cNvPr>
              <p14:cNvContentPartPr/>
              <p14:nvPr/>
            </p14:nvContentPartPr>
            <p14:xfrm>
              <a:off x="7669716" y="1917038"/>
              <a:ext cx="360" cy="3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D2339D41-3F79-814F-BDBA-C4A568A1E2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65036" y="1912358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491D5FB5-E496-E04F-AA9D-798265438111}"/>
                  </a:ext>
                </a:extLst>
              </p14:cNvPr>
              <p14:cNvContentPartPr/>
              <p14:nvPr/>
            </p14:nvContentPartPr>
            <p14:xfrm>
              <a:off x="7961316" y="1917038"/>
              <a:ext cx="360" cy="3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491D5FB5-E496-E04F-AA9D-79826543811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56636" y="1912358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20535BE-7DDF-2340-BC57-CAAA8600A7AE}"/>
                  </a:ext>
                </a:extLst>
              </p14:cNvPr>
              <p14:cNvContentPartPr/>
              <p14:nvPr/>
            </p14:nvContentPartPr>
            <p14:xfrm>
              <a:off x="7978116" y="1895114"/>
              <a:ext cx="360" cy="3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20535BE-7DDF-2340-BC57-CAAA8600A7A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73436" y="1890434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CF3426D2-2B57-4747-BF01-9AE1B1E931AD}"/>
                  </a:ext>
                </a:extLst>
              </p14:cNvPr>
              <p14:cNvContentPartPr/>
              <p14:nvPr/>
            </p14:nvContentPartPr>
            <p14:xfrm>
              <a:off x="8269716" y="1895114"/>
              <a:ext cx="360" cy="3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CF3426D2-2B57-4747-BF01-9AE1B1E931A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65036" y="1890434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1B4343A-2270-CC48-9111-F4DA66CC2598}"/>
              </a:ext>
            </a:extLst>
          </p:cNvPr>
          <p:cNvCxnSpPr>
            <a:cxnSpLocks/>
          </p:cNvCxnSpPr>
          <p:nvPr/>
        </p:nvCxnSpPr>
        <p:spPr>
          <a:xfrm flipH="1">
            <a:off x="8046072" y="141479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8B41573-E475-6647-B88B-44988F88EF21}"/>
              </a:ext>
            </a:extLst>
          </p:cNvPr>
          <p:cNvCxnSpPr>
            <a:cxnSpLocks/>
          </p:cNvCxnSpPr>
          <p:nvPr/>
        </p:nvCxnSpPr>
        <p:spPr>
          <a:xfrm flipH="1">
            <a:off x="8068507" y="142330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84C271FF-C02E-8346-AE21-4297F7285090}"/>
              </a:ext>
            </a:extLst>
          </p:cNvPr>
          <p:cNvCxnSpPr>
            <a:cxnSpLocks/>
          </p:cNvCxnSpPr>
          <p:nvPr/>
        </p:nvCxnSpPr>
        <p:spPr>
          <a:xfrm flipH="1">
            <a:off x="8104866" y="140860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E3AA09B-6D4D-654B-85C7-2F41731E63CE}"/>
              </a:ext>
            </a:extLst>
          </p:cNvPr>
          <p:cNvCxnSpPr>
            <a:cxnSpLocks/>
          </p:cNvCxnSpPr>
          <p:nvPr/>
        </p:nvCxnSpPr>
        <p:spPr>
          <a:xfrm flipH="1">
            <a:off x="8003290" y="142578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8478541F-555D-764E-A958-B827B1BA5CB5}"/>
              </a:ext>
            </a:extLst>
          </p:cNvPr>
          <p:cNvCxnSpPr>
            <a:cxnSpLocks/>
          </p:cNvCxnSpPr>
          <p:nvPr/>
        </p:nvCxnSpPr>
        <p:spPr>
          <a:xfrm flipH="1">
            <a:off x="8140451" y="142562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94563593-94F2-6F46-A06E-C4CFD27853F1}"/>
              </a:ext>
            </a:extLst>
          </p:cNvPr>
          <p:cNvCxnSpPr>
            <a:cxnSpLocks/>
          </p:cNvCxnSpPr>
          <p:nvPr/>
        </p:nvCxnSpPr>
        <p:spPr>
          <a:xfrm flipH="1">
            <a:off x="8241021" y="1255351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8940BC5B-6C03-1D47-9B7E-D7E0AC912197}"/>
              </a:ext>
            </a:extLst>
          </p:cNvPr>
          <p:cNvCxnSpPr>
            <a:cxnSpLocks/>
          </p:cNvCxnSpPr>
          <p:nvPr/>
        </p:nvCxnSpPr>
        <p:spPr>
          <a:xfrm flipH="1">
            <a:off x="8384137" y="141866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803526A-2913-A944-BAEC-C8DEABA39EC0}"/>
              </a:ext>
            </a:extLst>
          </p:cNvPr>
          <p:cNvCxnSpPr>
            <a:cxnSpLocks/>
          </p:cNvCxnSpPr>
          <p:nvPr/>
        </p:nvCxnSpPr>
        <p:spPr>
          <a:xfrm flipH="1">
            <a:off x="8301362" y="1263087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1C3016B8-F804-DF42-BDB1-3765EBFD1561}"/>
              </a:ext>
            </a:extLst>
          </p:cNvPr>
          <p:cNvCxnSpPr>
            <a:cxnSpLocks/>
          </p:cNvCxnSpPr>
          <p:nvPr/>
        </p:nvCxnSpPr>
        <p:spPr>
          <a:xfrm flipH="1">
            <a:off x="8327664" y="140860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F3E92799-642E-4048-8B48-E709505BCFDA}"/>
              </a:ext>
            </a:extLst>
          </p:cNvPr>
          <p:cNvCxnSpPr>
            <a:cxnSpLocks/>
          </p:cNvCxnSpPr>
          <p:nvPr/>
        </p:nvCxnSpPr>
        <p:spPr>
          <a:xfrm flipH="1">
            <a:off x="8263455" y="1253030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9E5D1F90-95A9-744B-9B5B-62EAE6CC8141}"/>
                  </a:ext>
                </a:extLst>
              </p14:cNvPr>
              <p14:cNvContentPartPr/>
              <p14:nvPr/>
            </p14:nvContentPartPr>
            <p14:xfrm>
              <a:off x="8130516" y="1876064"/>
              <a:ext cx="360" cy="36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9E5D1F90-95A9-744B-9B5B-62EAE6CC814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25836" y="1871384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AA111E3E-CC8E-C94D-A176-DCE8F42533E6}"/>
                  </a:ext>
                </a:extLst>
              </p14:cNvPr>
              <p14:cNvContentPartPr/>
              <p14:nvPr/>
            </p14:nvContentPartPr>
            <p14:xfrm>
              <a:off x="8422116" y="1876064"/>
              <a:ext cx="360" cy="36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AA111E3E-CC8E-C94D-A176-DCE8F42533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17436" y="1871384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DC818AD-B846-1D4F-ABB7-F7BC8EA1B6BA}"/>
              </a:ext>
            </a:extLst>
          </p:cNvPr>
          <p:cNvCxnSpPr>
            <a:cxnSpLocks/>
          </p:cNvCxnSpPr>
          <p:nvPr/>
        </p:nvCxnSpPr>
        <p:spPr>
          <a:xfrm flipH="1">
            <a:off x="8198472" y="139574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586A765-6EF4-6947-81F5-C113EAEA311F}"/>
              </a:ext>
            </a:extLst>
          </p:cNvPr>
          <p:cNvCxnSpPr>
            <a:cxnSpLocks/>
          </p:cNvCxnSpPr>
          <p:nvPr/>
        </p:nvCxnSpPr>
        <p:spPr>
          <a:xfrm flipH="1">
            <a:off x="8220907" y="140425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D9F158B3-97A7-494C-9B73-7716C59BE957}"/>
              </a:ext>
            </a:extLst>
          </p:cNvPr>
          <p:cNvCxnSpPr>
            <a:cxnSpLocks/>
          </p:cNvCxnSpPr>
          <p:nvPr/>
        </p:nvCxnSpPr>
        <p:spPr>
          <a:xfrm flipH="1">
            <a:off x="8257266" y="138955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50234C94-E7A5-4445-AE1A-2F15EB686573}"/>
              </a:ext>
            </a:extLst>
          </p:cNvPr>
          <p:cNvCxnSpPr>
            <a:cxnSpLocks/>
          </p:cNvCxnSpPr>
          <p:nvPr/>
        </p:nvCxnSpPr>
        <p:spPr>
          <a:xfrm flipH="1">
            <a:off x="8292851" y="140657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11AAD737-2804-0741-9C71-FF7B1FB9D9D8}"/>
              </a:ext>
            </a:extLst>
          </p:cNvPr>
          <p:cNvCxnSpPr>
            <a:cxnSpLocks/>
          </p:cNvCxnSpPr>
          <p:nvPr/>
        </p:nvCxnSpPr>
        <p:spPr>
          <a:xfrm flipH="1">
            <a:off x="8393421" y="1236301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1A5111D-13D5-A043-A367-F02D95BE443A}"/>
              </a:ext>
            </a:extLst>
          </p:cNvPr>
          <p:cNvCxnSpPr>
            <a:cxnSpLocks/>
          </p:cNvCxnSpPr>
          <p:nvPr/>
        </p:nvCxnSpPr>
        <p:spPr>
          <a:xfrm flipH="1">
            <a:off x="8415855" y="1233980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4FEF2197-8064-B547-9250-2760B691F3FA}"/>
                  </a:ext>
                </a:extLst>
              </p14:cNvPr>
              <p14:cNvContentPartPr/>
              <p14:nvPr/>
            </p14:nvContentPartPr>
            <p14:xfrm>
              <a:off x="7940016" y="1933214"/>
              <a:ext cx="360" cy="36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4FEF2197-8064-B547-9250-2760B691F3F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35336" y="1928534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3EB0CE87-2A54-654A-B858-52CC17773F20}"/>
                  </a:ext>
                </a:extLst>
              </p14:cNvPr>
              <p14:cNvContentPartPr/>
              <p14:nvPr/>
            </p14:nvContentPartPr>
            <p14:xfrm>
              <a:off x="8231616" y="1933214"/>
              <a:ext cx="360" cy="36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3EB0CE87-2A54-654A-B858-52CC17773F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26936" y="1928534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A07212F0-9C37-7C40-9E46-35C6E71F14B0}"/>
                  </a:ext>
                </a:extLst>
              </p14:cNvPr>
              <p14:cNvContentPartPr/>
              <p14:nvPr/>
            </p14:nvContentPartPr>
            <p14:xfrm>
              <a:off x="8092416" y="1914164"/>
              <a:ext cx="360" cy="3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A07212F0-9C37-7C40-9E46-35C6E71F14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87736" y="1909484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3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C7BD6C0A-8DAF-DD49-85FF-E3961D4899E7}"/>
                  </a:ext>
                </a:extLst>
              </p14:cNvPr>
              <p14:cNvContentPartPr/>
              <p14:nvPr/>
            </p14:nvContentPartPr>
            <p14:xfrm>
              <a:off x="8384016" y="1914164"/>
              <a:ext cx="360" cy="36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C7BD6C0A-8DAF-DD49-85FF-E3961D4899E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79336" y="1909484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4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48ADD071-2D27-C24F-84DB-3A88F038422E}"/>
                  </a:ext>
                </a:extLst>
              </p14:cNvPr>
              <p14:cNvContentPartPr/>
              <p14:nvPr/>
            </p14:nvContentPartPr>
            <p14:xfrm>
              <a:off x="8400813" y="1886486"/>
              <a:ext cx="360" cy="3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48ADD071-2D27-C24F-84DB-3A88F038422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396133" y="1881806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01226971-CA83-1F41-A8F5-C4AF5BC4A515}"/>
                  </a:ext>
                </a:extLst>
              </p14:cNvPr>
              <p14:cNvContentPartPr/>
              <p14:nvPr/>
            </p14:nvContentPartPr>
            <p14:xfrm>
              <a:off x="8692413" y="1886486"/>
              <a:ext cx="360" cy="36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01226971-CA83-1F41-A8F5-C4AF5BC4A51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687733" y="1881806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AD7C1EC-719C-F14D-A739-46680576D811}"/>
              </a:ext>
            </a:extLst>
          </p:cNvPr>
          <p:cNvCxnSpPr>
            <a:cxnSpLocks/>
          </p:cNvCxnSpPr>
          <p:nvPr/>
        </p:nvCxnSpPr>
        <p:spPr>
          <a:xfrm flipH="1">
            <a:off x="8468769" y="140616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18D3469E-87C5-5B42-9AAE-7FBA6CD5E9E0}"/>
              </a:ext>
            </a:extLst>
          </p:cNvPr>
          <p:cNvCxnSpPr>
            <a:cxnSpLocks/>
          </p:cNvCxnSpPr>
          <p:nvPr/>
        </p:nvCxnSpPr>
        <p:spPr>
          <a:xfrm flipH="1">
            <a:off x="8491204" y="141467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1E8B2624-9F98-E14C-B527-0E61329419AC}"/>
              </a:ext>
            </a:extLst>
          </p:cNvPr>
          <p:cNvCxnSpPr>
            <a:cxnSpLocks/>
          </p:cNvCxnSpPr>
          <p:nvPr/>
        </p:nvCxnSpPr>
        <p:spPr>
          <a:xfrm flipH="1">
            <a:off x="8527563" y="139998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0F749CFD-6360-294F-A5DE-B38F2C0D1AD0}"/>
              </a:ext>
            </a:extLst>
          </p:cNvPr>
          <p:cNvCxnSpPr>
            <a:cxnSpLocks/>
          </p:cNvCxnSpPr>
          <p:nvPr/>
        </p:nvCxnSpPr>
        <p:spPr>
          <a:xfrm flipH="1">
            <a:off x="8425987" y="141716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66B9B2E6-36AF-DE4B-BF48-26E88D4CF53C}"/>
              </a:ext>
            </a:extLst>
          </p:cNvPr>
          <p:cNvCxnSpPr>
            <a:cxnSpLocks/>
          </p:cNvCxnSpPr>
          <p:nvPr/>
        </p:nvCxnSpPr>
        <p:spPr>
          <a:xfrm flipH="1">
            <a:off x="8563148" y="141700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02799FD-5892-124C-885D-6986B57B1B06}"/>
              </a:ext>
            </a:extLst>
          </p:cNvPr>
          <p:cNvCxnSpPr>
            <a:cxnSpLocks/>
          </p:cNvCxnSpPr>
          <p:nvPr/>
        </p:nvCxnSpPr>
        <p:spPr>
          <a:xfrm flipH="1">
            <a:off x="8663718" y="1246723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54520329-6F76-084D-805A-A634932C16BA}"/>
              </a:ext>
            </a:extLst>
          </p:cNvPr>
          <p:cNvCxnSpPr>
            <a:cxnSpLocks/>
          </p:cNvCxnSpPr>
          <p:nvPr/>
        </p:nvCxnSpPr>
        <p:spPr>
          <a:xfrm flipH="1">
            <a:off x="8806834" y="141003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6BEC102B-BABF-6548-BBDB-E4909A6F366D}"/>
              </a:ext>
            </a:extLst>
          </p:cNvPr>
          <p:cNvCxnSpPr>
            <a:cxnSpLocks/>
          </p:cNvCxnSpPr>
          <p:nvPr/>
        </p:nvCxnSpPr>
        <p:spPr>
          <a:xfrm flipH="1">
            <a:off x="8724059" y="1254459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B7CE22DD-F87A-454D-B56A-6DFC288F7DC4}"/>
              </a:ext>
            </a:extLst>
          </p:cNvPr>
          <p:cNvCxnSpPr>
            <a:cxnSpLocks/>
          </p:cNvCxnSpPr>
          <p:nvPr/>
        </p:nvCxnSpPr>
        <p:spPr>
          <a:xfrm flipH="1">
            <a:off x="8750361" y="139998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F5B0D269-B78F-7046-9E57-0B6278C05E6F}"/>
              </a:ext>
            </a:extLst>
          </p:cNvPr>
          <p:cNvCxnSpPr>
            <a:cxnSpLocks/>
          </p:cNvCxnSpPr>
          <p:nvPr/>
        </p:nvCxnSpPr>
        <p:spPr>
          <a:xfrm flipH="1">
            <a:off x="8686152" y="1244402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30B0C18B-A5D9-5B43-9D83-1552ABD32FAD}"/>
                  </a:ext>
                </a:extLst>
              </p14:cNvPr>
              <p14:cNvContentPartPr/>
              <p14:nvPr/>
            </p14:nvContentPartPr>
            <p14:xfrm>
              <a:off x="8553213" y="1867436"/>
              <a:ext cx="360" cy="36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30B0C18B-A5D9-5B43-9D83-1552ABD32FA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548533" y="1862756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0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DE96B4C3-DEA5-104B-8B58-113D0CA17420}"/>
                  </a:ext>
                </a:extLst>
              </p14:cNvPr>
              <p14:cNvContentPartPr/>
              <p14:nvPr/>
            </p14:nvContentPartPr>
            <p14:xfrm>
              <a:off x="8844813" y="1867436"/>
              <a:ext cx="360" cy="36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DE96B4C3-DEA5-104B-8B58-113D0CA1742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840133" y="1862756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30ECDFDC-01EE-E943-83B0-1B3BC1D31BCE}"/>
              </a:ext>
            </a:extLst>
          </p:cNvPr>
          <p:cNvCxnSpPr>
            <a:cxnSpLocks/>
          </p:cNvCxnSpPr>
          <p:nvPr/>
        </p:nvCxnSpPr>
        <p:spPr>
          <a:xfrm flipH="1">
            <a:off x="8621169" y="119904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CC2E828E-982F-F249-8A63-B8DB186DA34A}"/>
              </a:ext>
            </a:extLst>
          </p:cNvPr>
          <p:cNvCxnSpPr>
            <a:cxnSpLocks/>
          </p:cNvCxnSpPr>
          <p:nvPr/>
        </p:nvCxnSpPr>
        <p:spPr>
          <a:xfrm flipH="1">
            <a:off x="8643604" y="139562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E615A3A-8164-6C46-B3E3-437C81F62079}"/>
              </a:ext>
            </a:extLst>
          </p:cNvPr>
          <p:cNvCxnSpPr>
            <a:cxnSpLocks/>
          </p:cNvCxnSpPr>
          <p:nvPr/>
        </p:nvCxnSpPr>
        <p:spPr>
          <a:xfrm flipH="1">
            <a:off x="8679963" y="119286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DAE29FF-1C9F-4448-B8A1-0819893730F9}"/>
              </a:ext>
            </a:extLst>
          </p:cNvPr>
          <p:cNvCxnSpPr>
            <a:cxnSpLocks/>
          </p:cNvCxnSpPr>
          <p:nvPr/>
        </p:nvCxnSpPr>
        <p:spPr>
          <a:xfrm flipH="1">
            <a:off x="8715548" y="139795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ABCADAC6-829A-6A46-BD40-1093589F153D}"/>
              </a:ext>
            </a:extLst>
          </p:cNvPr>
          <p:cNvCxnSpPr>
            <a:cxnSpLocks/>
          </p:cNvCxnSpPr>
          <p:nvPr/>
        </p:nvCxnSpPr>
        <p:spPr>
          <a:xfrm flipH="1">
            <a:off x="8816118" y="1227673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03B589CB-6E67-D74E-AE75-10AAA58C8888}"/>
              </a:ext>
            </a:extLst>
          </p:cNvPr>
          <p:cNvCxnSpPr>
            <a:cxnSpLocks/>
          </p:cNvCxnSpPr>
          <p:nvPr/>
        </p:nvCxnSpPr>
        <p:spPr>
          <a:xfrm flipH="1">
            <a:off x="8838552" y="1225352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2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D47950B0-DBB5-DC42-A231-13F7D75F759D}"/>
                  </a:ext>
                </a:extLst>
              </p14:cNvPr>
              <p14:cNvContentPartPr/>
              <p14:nvPr/>
            </p14:nvContentPartPr>
            <p14:xfrm>
              <a:off x="8362713" y="1924586"/>
              <a:ext cx="360" cy="36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D47950B0-DBB5-DC42-A231-13F7D75F759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358033" y="1919906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3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51443370-FA57-1D4B-A06B-2F4D67BA52DF}"/>
                  </a:ext>
                </a:extLst>
              </p14:cNvPr>
              <p14:cNvContentPartPr/>
              <p14:nvPr/>
            </p14:nvContentPartPr>
            <p14:xfrm>
              <a:off x="8654313" y="1924586"/>
              <a:ext cx="360" cy="36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51443370-FA57-1D4B-A06B-2F4D67BA52D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649633" y="1919906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4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EE7B8C58-3A98-4647-810A-27D4BCF7C551}"/>
                  </a:ext>
                </a:extLst>
              </p14:cNvPr>
              <p14:cNvContentPartPr/>
              <p14:nvPr/>
            </p14:nvContentPartPr>
            <p14:xfrm>
              <a:off x="8515113" y="1905536"/>
              <a:ext cx="360" cy="36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EE7B8C58-3A98-4647-810A-27D4BCF7C55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510433" y="1900856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5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B6A9601F-26A6-E94A-8492-C2DE18D55278}"/>
                  </a:ext>
                </a:extLst>
              </p14:cNvPr>
              <p14:cNvContentPartPr/>
              <p14:nvPr/>
            </p14:nvContentPartPr>
            <p14:xfrm>
              <a:off x="8806713" y="1905536"/>
              <a:ext cx="360" cy="36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B6A9601F-26A6-E94A-8492-C2DE18D5527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802033" y="1900856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6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48F9070F-C90C-ED4E-BB9C-69EBB4F352EC}"/>
                  </a:ext>
                </a:extLst>
              </p14:cNvPr>
              <p14:cNvContentPartPr/>
              <p14:nvPr/>
            </p14:nvContentPartPr>
            <p14:xfrm>
              <a:off x="8823510" y="1883609"/>
              <a:ext cx="360" cy="36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48F9070F-C90C-ED4E-BB9C-69EBB4F352E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818830" y="1878929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410DFCEC-A0E4-1A4E-ADF3-F449D87E3310}"/>
                  </a:ext>
                </a:extLst>
              </p14:cNvPr>
              <p14:cNvContentPartPr/>
              <p14:nvPr/>
            </p14:nvContentPartPr>
            <p14:xfrm>
              <a:off x="9115110" y="1883609"/>
              <a:ext cx="36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410DFCEC-A0E4-1A4E-ADF3-F449D87E331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110430" y="1878929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94D72614-5C4F-3245-ABE6-4A6C3ACE2DBD}"/>
              </a:ext>
            </a:extLst>
          </p:cNvPr>
          <p:cNvCxnSpPr>
            <a:cxnSpLocks/>
          </p:cNvCxnSpPr>
          <p:nvPr/>
        </p:nvCxnSpPr>
        <p:spPr>
          <a:xfrm flipH="1">
            <a:off x="8891466" y="140329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375D690A-4340-3C41-B538-D6E449648E6A}"/>
              </a:ext>
            </a:extLst>
          </p:cNvPr>
          <p:cNvCxnSpPr>
            <a:cxnSpLocks/>
          </p:cNvCxnSpPr>
          <p:nvPr/>
        </p:nvCxnSpPr>
        <p:spPr>
          <a:xfrm flipH="1">
            <a:off x="8913901" y="141180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A19B6299-9C39-9741-8AF9-2B9ABC00F9CC}"/>
              </a:ext>
            </a:extLst>
          </p:cNvPr>
          <p:cNvCxnSpPr>
            <a:cxnSpLocks/>
          </p:cNvCxnSpPr>
          <p:nvPr/>
        </p:nvCxnSpPr>
        <p:spPr>
          <a:xfrm flipH="1">
            <a:off x="8950260" y="1397104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2B0DF3E8-A076-3B4C-8DB7-73140F4F8385}"/>
              </a:ext>
            </a:extLst>
          </p:cNvPr>
          <p:cNvCxnSpPr>
            <a:cxnSpLocks/>
          </p:cNvCxnSpPr>
          <p:nvPr/>
        </p:nvCxnSpPr>
        <p:spPr>
          <a:xfrm flipH="1">
            <a:off x="8848684" y="141428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B20F68ED-4507-454A-A045-FDB7DB4274A2}"/>
              </a:ext>
            </a:extLst>
          </p:cNvPr>
          <p:cNvCxnSpPr>
            <a:cxnSpLocks/>
          </p:cNvCxnSpPr>
          <p:nvPr/>
        </p:nvCxnSpPr>
        <p:spPr>
          <a:xfrm flipH="1">
            <a:off x="8985845" y="141412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C9C3E2D2-14CB-0F4E-A47E-CE123179E996}"/>
              </a:ext>
            </a:extLst>
          </p:cNvPr>
          <p:cNvCxnSpPr>
            <a:cxnSpLocks/>
          </p:cNvCxnSpPr>
          <p:nvPr/>
        </p:nvCxnSpPr>
        <p:spPr>
          <a:xfrm flipH="1">
            <a:off x="9086415" y="1243846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B7B18AC5-8EB0-D14B-BC8C-E2A6F5D04778}"/>
              </a:ext>
            </a:extLst>
          </p:cNvPr>
          <p:cNvCxnSpPr>
            <a:cxnSpLocks/>
          </p:cNvCxnSpPr>
          <p:nvPr/>
        </p:nvCxnSpPr>
        <p:spPr>
          <a:xfrm flipH="1">
            <a:off x="9229531" y="140716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6776B744-2E24-B940-9356-3CAEE067D248}"/>
              </a:ext>
            </a:extLst>
          </p:cNvPr>
          <p:cNvCxnSpPr>
            <a:cxnSpLocks/>
          </p:cNvCxnSpPr>
          <p:nvPr/>
        </p:nvCxnSpPr>
        <p:spPr>
          <a:xfrm flipH="1">
            <a:off x="9146756" y="1251582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1E43E561-5FEC-2242-B4CC-4EC00A965E84}"/>
              </a:ext>
            </a:extLst>
          </p:cNvPr>
          <p:cNvCxnSpPr>
            <a:cxnSpLocks/>
          </p:cNvCxnSpPr>
          <p:nvPr/>
        </p:nvCxnSpPr>
        <p:spPr>
          <a:xfrm flipH="1">
            <a:off x="9173058" y="139710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D3D31CA4-2071-F24F-8E14-65DEAF6F8F35}"/>
              </a:ext>
            </a:extLst>
          </p:cNvPr>
          <p:cNvCxnSpPr>
            <a:cxnSpLocks/>
          </p:cNvCxnSpPr>
          <p:nvPr/>
        </p:nvCxnSpPr>
        <p:spPr>
          <a:xfrm flipH="1">
            <a:off x="9108849" y="1241525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D3988D32-1663-1E4B-ABE6-EBA36BDAC2E4}"/>
                  </a:ext>
                </a:extLst>
              </p14:cNvPr>
              <p14:cNvContentPartPr/>
              <p14:nvPr/>
            </p14:nvContentPartPr>
            <p14:xfrm>
              <a:off x="8975910" y="1864559"/>
              <a:ext cx="360" cy="36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D3988D32-1663-1E4B-ABE6-EBA36BDAC2E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8971230" y="1859879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9D3F3759-9D40-EB42-A558-2ABEAB562481}"/>
              </a:ext>
            </a:extLst>
          </p:cNvPr>
          <p:cNvCxnSpPr>
            <a:cxnSpLocks/>
          </p:cNvCxnSpPr>
          <p:nvPr/>
        </p:nvCxnSpPr>
        <p:spPr>
          <a:xfrm flipH="1">
            <a:off x="9043866" y="119617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CFE35618-4C37-DD47-8DC3-995467DD4F2B}"/>
              </a:ext>
            </a:extLst>
          </p:cNvPr>
          <p:cNvCxnSpPr>
            <a:cxnSpLocks/>
          </p:cNvCxnSpPr>
          <p:nvPr/>
        </p:nvCxnSpPr>
        <p:spPr>
          <a:xfrm flipH="1">
            <a:off x="9066301" y="139275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4BE9337E-61BD-BA4B-BD98-AB2E577AA47E}"/>
              </a:ext>
            </a:extLst>
          </p:cNvPr>
          <p:cNvCxnSpPr>
            <a:cxnSpLocks/>
          </p:cNvCxnSpPr>
          <p:nvPr/>
        </p:nvCxnSpPr>
        <p:spPr>
          <a:xfrm flipH="1">
            <a:off x="9102660" y="118998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AA646468-9045-6E47-A45F-4C3D625B5370}"/>
              </a:ext>
            </a:extLst>
          </p:cNvPr>
          <p:cNvCxnSpPr>
            <a:cxnSpLocks/>
          </p:cNvCxnSpPr>
          <p:nvPr/>
        </p:nvCxnSpPr>
        <p:spPr>
          <a:xfrm flipH="1">
            <a:off x="9138245" y="139507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120B6421-2E46-3F47-8326-D72B21B9C19D}"/>
              </a:ext>
            </a:extLst>
          </p:cNvPr>
          <p:cNvCxnSpPr>
            <a:cxnSpLocks/>
          </p:cNvCxnSpPr>
          <p:nvPr/>
        </p:nvCxnSpPr>
        <p:spPr>
          <a:xfrm flipH="1">
            <a:off x="9238815" y="1224796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1388B3A0-4EE5-E841-92A6-1A0A1C8ED74D}"/>
              </a:ext>
            </a:extLst>
          </p:cNvPr>
          <p:cNvCxnSpPr>
            <a:cxnSpLocks/>
          </p:cNvCxnSpPr>
          <p:nvPr/>
        </p:nvCxnSpPr>
        <p:spPr>
          <a:xfrm flipH="1">
            <a:off x="9261249" y="122247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3139E6B9-1F60-F943-A235-DF50A023AFDF}"/>
                  </a:ext>
                </a:extLst>
              </p14:cNvPr>
              <p14:cNvContentPartPr/>
              <p14:nvPr/>
            </p14:nvContentPartPr>
            <p14:xfrm>
              <a:off x="8785410" y="1921709"/>
              <a:ext cx="360" cy="36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3139E6B9-1F60-F943-A235-DF50A023AFD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780730" y="1917029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3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B61AB347-0029-A343-8B60-0482F74145B1}"/>
                  </a:ext>
                </a:extLst>
              </p14:cNvPr>
              <p14:cNvContentPartPr/>
              <p14:nvPr/>
            </p14:nvContentPartPr>
            <p14:xfrm>
              <a:off x="9077010" y="1921709"/>
              <a:ext cx="360" cy="36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B61AB347-0029-A343-8B60-0482F74145B1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072330" y="1917029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4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C74FC7FB-0559-0F4B-BA7D-7FD73909CF69}"/>
                  </a:ext>
                </a:extLst>
              </p14:cNvPr>
              <p14:cNvContentPartPr/>
              <p14:nvPr/>
            </p14:nvContentPartPr>
            <p14:xfrm>
              <a:off x="8937810" y="1902659"/>
              <a:ext cx="360" cy="36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C74FC7FB-0559-0F4B-BA7D-7FD73909CF6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8933130" y="1897979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5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B2248245-2AF7-4B45-BDB9-C485C3CB6A0B}"/>
                  </a:ext>
                </a:extLst>
              </p14:cNvPr>
              <p14:cNvContentPartPr/>
              <p14:nvPr/>
            </p14:nvContentPartPr>
            <p14:xfrm>
              <a:off x="9229410" y="1902659"/>
              <a:ext cx="360" cy="36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B2248245-2AF7-4B45-BDB9-C485C3CB6A0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224730" y="1897979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91D39CAB-8B4A-7B4E-99E1-40ACF04D2238}"/>
                  </a:ext>
                </a:extLst>
              </p14:cNvPr>
              <p14:cNvContentPartPr/>
              <p14:nvPr/>
            </p14:nvContentPartPr>
            <p14:xfrm>
              <a:off x="8297295" y="1920992"/>
              <a:ext cx="360" cy="36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91D39CAB-8B4A-7B4E-99E1-40ACF04D223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292615" y="1916312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8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7F512FB8-B15C-C64E-B514-BA4E27A6A892}"/>
                  </a:ext>
                </a:extLst>
              </p14:cNvPr>
              <p14:cNvContentPartPr/>
              <p14:nvPr/>
            </p14:nvContentPartPr>
            <p14:xfrm>
              <a:off x="8588895" y="1920992"/>
              <a:ext cx="360" cy="36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7F512FB8-B15C-C64E-B514-BA4E27A6A89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84215" y="1916312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18F347DE-44BB-C74E-B5F2-F3374CAE2E7F}"/>
              </a:ext>
            </a:extLst>
          </p:cNvPr>
          <p:cNvCxnSpPr>
            <a:cxnSpLocks/>
          </p:cNvCxnSpPr>
          <p:nvPr/>
        </p:nvCxnSpPr>
        <p:spPr>
          <a:xfrm flipH="1">
            <a:off x="8365251" y="144067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800DEED6-D935-574B-8035-49B969C89C29}"/>
              </a:ext>
            </a:extLst>
          </p:cNvPr>
          <p:cNvCxnSpPr>
            <a:cxnSpLocks/>
          </p:cNvCxnSpPr>
          <p:nvPr/>
        </p:nvCxnSpPr>
        <p:spPr>
          <a:xfrm flipH="1">
            <a:off x="8387686" y="144918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C5F69570-4BEE-1A44-A1CA-1AFF79EFD66F}"/>
              </a:ext>
            </a:extLst>
          </p:cNvPr>
          <p:cNvCxnSpPr>
            <a:cxnSpLocks/>
          </p:cNvCxnSpPr>
          <p:nvPr/>
        </p:nvCxnSpPr>
        <p:spPr>
          <a:xfrm flipH="1">
            <a:off x="8424045" y="143448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6D0F2E81-350E-BF48-B006-B1780977CB4A}"/>
              </a:ext>
            </a:extLst>
          </p:cNvPr>
          <p:cNvCxnSpPr>
            <a:cxnSpLocks/>
          </p:cNvCxnSpPr>
          <p:nvPr/>
        </p:nvCxnSpPr>
        <p:spPr>
          <a:xfrm flipH="1">
            <a:off x="8322469" y="145166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978835F6-FAC0-C744-A69E-81440169A23D}"/>
              </a:ext>
            </a:extLst>
          </p:cNvPr>
          <p:cNvCxnSpPr>
            <a:cxnSpLocks/>
          </p:cNvCxnSpPr>
          <p:nvPr/>
        </p:nvCxnSpPr>
        <p:spPr>
          <a:xfrm flipH="1">
            <a:off x="8459630" y="145150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D77835E1-3383-B14C-819D-BBAE98588BB2}"/>
              </a:ext>
            </a:extLst>
          </p:cNvPr>
          <p:cNvCxnSpPr>
            <a:cxnSpLocks/>
          </p:cNvCxnSpPr>
          <p:nvPr/>
        </p:nvCxnSpPr>
        <p:spPr>
          <a:xfrm flipH="1">
            <a:off x="8560200" y="1281229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CF543DFC-0768-F749-889F-D5DC37686F14}"/>
              </a:ext>
            </a:extLst>
          </p:cNvPr>
          <p:cNvCxnSpPr>
            <a:cxnSpLocks/>
          </p:cNvCxnSpPr>
          <p:nvPr/>
        </p:nvCxnSpPr>
        <p:spPr>
          <a:xfrm flipH="1">
            <a:off x="8703316" y="144454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FFCACB3A-0EA0-224B-9A6E-CDA99EAEECD6}"/>
              </a:ext>
            </a:extLst>
          </p:cNvPr>
          <p:cNvCxnSpPr>
            <a:cxnSpLocks/>
          </p:cNvCxnSpPr>
          <p:nvPr/>
        </p:nvCxnSpPr>
        <p:spPr>
          <a:xfrm flipH="1">
            <a:off x="8620541" y="1288965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E4AA4D43-5250-FD4A-9418-91625A5F085D}"/>
              </a:ext>
            </a:extLst>
          </p:cNvPr>
          <p:cNvCxnSpPr>
            <a:cxnSpLocks/>
          </p:cNvCxnSpPr>
          <p:nvPr/>
        </p:nvCxnSpPr>
        <p:spPr>
          <a:xfrm flipH="1">
            <a:off x="8646843" y="143448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0BC1AF5E-388B-1E4F-BEB4-FDEA0C5F834A}"/>
              </a:ext>
            </a:extLst>
          </p:cNvPr>
          <p:cNvCxnSpPr>
            <a:cxnSpLocks/>
          </p:cNvCxnSpPr>
          <p:nvPr/>
        </p:nvCxnSpPr>
        <p:spPr>
          <a:xfrm flipH="1">
            <a:off x="8582634" y="1278908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9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98ED3D47-DAD2-1547-842B-BB62147E0C66}"/>
                  </a:ext>
                </a:extLst>
              </p14:cNvPr>
              <p14:cNvContentPartPr/>
              <p14:nvPr/>
            </p14:nvContentPartPr>
            <p14:xfrm>
              <a:off x="8449695" y="1901942"/>
              <a:ext cx="360" cy="36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98ED3D47-DAD2-1547-842B-BB62147E0C6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445015" y="1897262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1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5242C717-11F0-4349-9D53-228FB7DCBEF0}"/>
                  </a:ext>
                </a:extLst>
              </p14:cNvPr>
              <p14:cNvContentPartPr/>
              <p14:nvPr/>
            </p14:nvContentPartPr>
            <p14:xfrm>
              <a:off x="8741295" y="1901942"/>
              <a:ext cx="360" cy="36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5242C717-11F0-4349-9D53-228FB7DCBE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36615" y="1897262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20233C14-38B5-3C48-81C3-3742A1E33E89}"/>
              </a:ext>
            </a:extLst>
          </p:cNvPr>
          <p:cNvCxnSpPr>
            <a:cxnSpLocks/>
          </p:cNvCxnSpPr>
          <p:nvPr/>
        </p:nvCxnSpPr>
        <p:spPr>
          <a:xfrm flipH="1">
            <a:off x="8517651" y="142162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30DFC6A0-D37B-DC4F-8619-D31BC8721CED}"/>
              </a:ext>
            </a:extLst>
          </p:cNvPr>
          <p:cNvCxnSpPr>
            <a:cxnSpLocks/>
          </p:cNvCxnSpPr>
          <p:nvPr/>
        </p:nvCxnSpPr>
        <p:spPr>
          <a:xfrm flipH="1">
            <a:off x="8540086" y="143013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CA2DA9C5-C13B-F645-A64D-5178282C90EB}"/>
              </a:ext>
            </a:extLst>
          </p:cNvPr>
          <p:cNvCxnSpPr>
            <a:cxnSpLocks/>
          </p:cNvCxnSpPr>
          <p:nvPr/>
        </p:nvCxnSpPr>
        <p:spPr>
          <a:xfrm flipH="1">
            <a:off x="8576445" y="141543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64C189FC-DAC4-8944-A725-ED31D9DDFC8E}"/>
              </a:ext>
            </a:extLst>
          </p:cNvPr>
          <p:cNvCxnSpPr>
            <a:cxnSpLocks/>
          </p:cNvCxnSpPr>
          <p:nvPr/>
        </p:nvCxnSpPr>
        <p:spPr>
          <a:xfrm flipH="1">
            <a:off x="8612030" y="143245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BA130CC0-7F9A-304F-B292-FE0AB68B0352}"/>
              </a:ext>
            </a:extLst>
          </p:cNvPr>
          <p:cNvCxnSpPr>
            <a:cxnSpLocks/>
          </p:cNvCxnSpPr>
          <p:nvPr/>
        </p:nvCxnSpPr>
        <p:spPr>
          <a:xfrm flipH="1">
            <a:off x="8712600" y="1262179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4C9F4926-92E0-6A49-BC26-4B7557753E41}"/>
              </a:ext>
            </a:extLst>
          </p:cNvPr>
          <p:cNvCxnSpPr>
            <a:cxnSpLocks/>
          </p:cNvCxnSpPr>
          <p:nvPr/>
        </p:nvCxnSpPr>
        <p:spPr>
          <a:xfrm flipH="1">
            <a:off x="8735034" y="1259858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2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2477E056-1CD5-5E48-AC4C-C39171C2D517}"/>
                  </a:ext>
                </a:extLst>
              </p14:cNvPr>
              <p14:cNvContentPartPr/>
              <p14:nvPr/>
            </p14:nvContentPartPr>
            <p14:xfrm>
              <a:off x="8259195" y="1959092"/>
              <a:ext cx="360" cy="36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2477E056-1CD5-5E48-AC4C-C39171C2D51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254515" y="1954412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3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4BDD9B67-CB69-A048-A368-326562111852}"/>
                  </a:ext>
                </a:extLst>
              </p14:cNvPr>
              <p14:cNvContentPartPr/>
              <p14:nvPr/>
            </p14:nvContentPartPr>
            <p14:xfrm>
              <a:off x="8550795" y="1959092"/>
              <a:ext cx="360" cy="36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4BDD9B67-CB69-A048-A368-3265621118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46115" y="1954412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4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D4ACA074-F587-994B-9038-DB9F367D7DD5}"/>
                  </a:ext>
                </a:extLst>
              </p14:cNvPr>
              <p14:cNvContentPartPr/>
              <p14:nvPr/>
            </p14:nvContentPartPr>
            <p14:xfrm>
              <a:off x="8411595" y="1940042"/>
              <a:ext cx="360" cy="36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D4ACA074-F587-994B-9038-DB9F367D7DD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406915" y="1935362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5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72F66576-B805-794A-8AB3-757EB31AE0C0}"/>
                  </a:ext>
                </a:extLst>
              </p14:cNvPr>
              <p14:cNvContentPartPr/>
              <p14:nvPr/>
            </p14:nvContentPartPr>
            <p14:xfrm>
              <a:off x="8703195" y="1940042"/>
              <a:ext cx="360" cy="36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72F66576-B805-794A-8AB3-757EB31AE0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98515" y="1935362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6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FD7391CC-5E5F-4C41-830D-AB2949A6EE7D}"/>
                  </a:ext>
                </a:extLst>
              </p14:cNvPr>
              <p14:cNvContentPartPr/>
              <p14:nvPr/>
            </p14:nvContentPartPr>
            <p14:xfrm>
              <a:off x="8719992" y="1912364"/>
              <a:ext cx="360" cy="36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FD7391CC-5E5F-4C41-830D-AB2949A6EE7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8715312" y="1907684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8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90A8BEDE-9E17-654D-BBE1-4BFEECE2F8BB}"/>
                  </a:ext>
                </a:extLst>
              </p14:cNvPr>
              <p14:cNvContentPartPr/>
              <p14:nvPr/>
            </p14:nvContentPartPr>
            <p14:xfrm>
              <a:off x="9011592" y="1912364"/>
              <a:ext cx="360" cy="36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90A8BEDE-9E17-654D-BBE1-4BFEECE2F8BB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9006912" y="1907684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B6DCED7F-B1B5-E94B-BF37-C6D8D0F6DE26}"/>
              </a:ext>
            </a:extLst>
          </p:cNvPr>
          <p:cNvCxnSpPr>
            <a:cxnSpLocks/>
          </p:cNvCxnSpPr>
          <p:nvPr/>
        </p:nvCxnSpPr>
        <p:spPr>
          <a:xfrm flipH="1">
            <a:off x="8787948" y="143204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38FC1EEC-EDED-BA4C-B533-B5D2E09A575B}"/>
              </a:ext>
            </a:extLst>
          </p:cNvPr>
          <p:cNvCxnSpPr>
            <a:cxnSpLocks/>
          </p:cNvCxnSpPr>
          <p:nvPr/>
        </p:nvCxnSpPr>
        <p:spPr>
          <a:xfrm flipH="1">
            <a:off x="8810383" y="144055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75CD1AEE-ABF7-E149-966B-92F7F916D339}"/>
              </a:ext>
            </a:extLst>
          </p:cNvPr>
          <p:cNvCxnSpPr>
            <a:cxnSpLocks/>
          </p:cNvCxnSpPr>
          <p:nvPr/>
        </p:nvCxnSpPr>
        <p:spPr>
          <a:xfrm flipH="1">
            <a:off x="8846742" y="142585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556ADED4-7F18-F043-AAF1-78EF5FBC2AE8}"/>
              </a:ext>
            </a:extLst>
          </p:cNvPr>
          <p:cNvCxnSpPr>
            <a:cxnSpLocks/>
          </p:cNvCxnSpPr>
          <p:nvPr/>
        </p:nvCxnSpPr>
        <p:spPr>
          <a:xfrm flipH="1">
            <a:off x="8745166" y="144303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907D80DB-9817-264C-859C-B5EA198F440B}"/>
              </a:ext>
            </a:extLst>
          </p:cNvPr>
          <p:cNvCxnSpPr>
            <a:cxnSpLocks/>
          </p:cNvCxnSpPr>
          <p:nvPr/>
        </p:nvCxnSpPr>
        <p:spPr>
          <a:xfrm flipH="1">
            <a:off x="8882327" y="144287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858B9EB3-27E7-5147-BBFA-2E663AADABF9}"/>
              </a:ext>
            </a:extLst>
          </p:cNvPr>
          <p:cNvCxnSpPr>
            <a:cxnSpLocks/>
          </p:cNvCxnSpPr>
          <p:nvPr/>
        </p:nvCxnSpPr>
        <p:spPr>
          <a:xfrm flipH="1">
            <a:off x="8982897" y="1272601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EF3ADCD7-BD7C-7549-963F-6519037B78B5}"/>
              </a:ext>
            </a:extLst>
          </p:cNvPr>
          <p:cNvCxnSpPr>
            <a:cxnSpLocks/>
          </p:cNvCxnSpPr>
          <p:nvPr/>
        </p:nvCxnSpPr>
        <p:spPr>
          <a:xfrm flipH="1">
            <a:off x="9126013" y="143591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5A2DD42A-1D94-1C46-9B97-75619B0DEA02}"/>
              </a:ext>
            </a:extLst>
          </p:cNvPr>
          <p:cNvCxnSpPr>
            <a:cxnSpLocks/>
          </p:cNvCxnSpPr>
          <p:nvPr/>
        </p:nvCxnSpPr>
        <p:spPr>
          <a:xfrm flipH="1">
            <a:off x="9043238" y="1280337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200BE79F-F3F1-B24F-8924-82B90D551E1F}"/>
              </a:ext>
            </a:extLst>
          </p:cNvPr>
          <p:cNvCxnSpPr>
            <a:cxnSpLocks/>
          </p:cNvCxnSpPr>
          <p:nvPr/>
        </p:nvCxnSpPr>
        <p:spPr>
          <a:xfrm flipH="1">
            <a:off x="9069540" y="142585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67459BE9-EADC-4B48-BF82-3AFA300F8428}"/>
              </a:ext>
            </a:extLst>
          </p:cNvPr>
          <p:cNvCxnSpPr>
            <a:cxnSpLocks/>
          </p:cNvCxnSpPr>
          <p:nvPr/>
        </p:nvCxnSpPr>
        <p:spPr>
          <a:xfrm flipH="1">
            <a:off x="9005331" y="1270280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0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535CFF23-584E-3A46-A9D2-6912B81F7818}"/>
                  </a:ext>
                </a:extLst>
              </p14:cNvPr>
              <p14:cNvContentPartPr/>
              <p14:nvPr/>
            </p14:nvContentPartPr>
            <p14:xfrm>
              <a:off x="8872392" y="1893314"/>
              <a:ext cx="360" cy="36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535CFF23-584E-3A46-A9D2-6912B81F78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67712" y="1888634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1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2000BB42-5EDE-FE4C-87C6-2C9E20518A26}"/>
                  </a:ext>
                </a:extLst>
              </p14:cNvPr>
              <p14:cNvContentPartPr/>
              <p14:nvPr/>
            </p14:nvContentPartPr>
            <p14:xfrm>
              <a:off x="9163992" y="1893314"/>
              <a:ext cx="360" cy="36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2000BB42-5EDE-FE4C-87C6-2C9E20518A2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59312" y="1888634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FDA78840-D707-6E41-A797-960A38F8B323}"/>
              </a:ext>
            </a:extLst>
          </p:cNvPr>
          <p:cNvCxnSpPr>
            <a:cxnSpLocks/>
          </p:cNvCxnSpPr>
          <p:nvPr/>
        </p:nvCxnSpPr>
        <p:spPr>
          <a:xfrm flipH="1">
            <a:off x="8940348" y="141299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204F155C-90D2-9742-891D-7792318C849C}"/>
              </a:ext>
            </a:extLst>
          </p:cNvPr>
          <p:cNvCxnSpPr>
            <a:cxnSpLocks/>
          </p:cNvCxnSpPr>
          <p:nvPr/>
        </p:nvCxnSpPr>
        <p:spPr>
          <a:xfrm flipH="1">
            <a:off x="8962783" y="142150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AA68FB12-C230-2B43-9BE9-AC936E628B90}"/>
              </a:ext>
            </a:extLst>
          </p:cNvPr>
          <p:cNvCxnSpPr>
            <a:cxnSpLocks/>
          </p:cNvCxnSpPr>
          <p:nvPr/>
        </p:nvCxnSpPr>
        <p:spPr>
          <a:xfrm flipH="1">
            <a:off x="8999142" y="140680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E33F2313-B0AA-8D47-A371-05AEA6973FF5}"/>
              </a:ext>
            </a:extLst>
          </p:cNvPr>
          <p:cNvCxnSpPr>
            <a:cxnSpLocks/>
          </p:cNvCxnSpPr>
          <p:nvPr/>
        </p:nvCxnSpPr>
        <p:spPr>
          <a:xfrm flipH="1">
            <a:off x="9034727" y="142382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F3D4E595-AE17-C746-AC16-26FE357951E0}"/>
              </a:ext>
            </a:extLst>
          </p:cNvPr>
          <p:cNvCxnSpPr>
            <a:cxnSpLocks/>
          </p:cNvCxnSpPr>
          <p:nvPr/>
        </p:nvCxnSpPr>
        <p:spPr>
          <a:xfrm flipH="1">
            <a:off x="9135297" y="1253551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09CF5E27-C5F8-E741-91C5-8C4FD550023D}"/>
              </a:ext>
            </a:extLst>
          </p:cNvPr>
          <p:cNvCxnSpPr>
            <a:cxnSpLocks/>
          </p:cNvCxnSpPr>
          <p:nvPr/>
        </p:nvCxnSpPr>
        <p:spPr>
          <a:xfrm flipH="1">
            <a:off x="9157731" y="1251230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2">
            <p14:nvContentPartPr>
              <p14:cNvPr id="213" name="Ink 212">
                <a:extLst>
                  <a:ext uri="{FF2B5EF4-FFF2-40B4-BE49-F238E27FC236}">
                    <a16:creationId xmlns:a16="http://schemas.microsoft.com/office/drawing/2014/main" id="{61A5E14F-C83F-B140-9ED5-C3393E9D2943}"/>
                  </a:ext>
                </a:extLst>
              </p14:cNvPr>
              <p14:cNvContentPartPr/>
              <p14:nvPr/>
            </p14:nvContentPartPr>
            <p14:xfrm>
              <a:off x="8681892" y="1950464"/>
              <a:ext cx="360" cy="360"/>
            </p14:xfrm>
          </p:contentPart>
        </mc:Choice>
        <mc:Fallback xmlns="">
          <p:pic>
            <p:nvPicPr>
              <p:cNvPr id="213" name="Ink 212">
                <a:extLst>
                  <a:ext uri="{FF2B5EF4-FFF2-40B4-BE49-F238E27FC236}">
                    <a16:creationId xmlns:a16="http://schemas.microsoft.com/office/drawing/2014/main" id="{61A5E14F-C83F-B140-9ED5-C3393E9D294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77212" y="1945784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3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D53D451C-D409-474B-B7F3-EB44D1B4C2C0}"/>
                  </a:ext>
                </a:extLst>
              </p14:cNvPr>
              <p14:cNvContentPartPr/>
              <p14:nvPr/>
            </p14:nvContentPartPr>
            <p14:xfrm>
              <a:off x="8973492" y="1950464"/>
              <a:ext cx="360" cy="36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D53D451C-D409-474B-B7F3-EB44D1B4C2C0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968812" y="1945784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5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F0F76E7B-E7C3-3847-8D02-4D8FA90C1644}"/>
                  </a:ext>
                </a:extLst>
              </p14:cNvPr>
              <p14:cNvContentPartPr/>
              <p14:nvPr/>
            </p14:nvContentPartPr>
            <p14:xfrm>
              <a:off x="8834292" y="1931414"/>
              <a:ext cx="360" cy="36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F0F76E7B-E7C3-3847-8D02-4D8FA90C16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29612" y="1926734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6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084A2169-6491-174B-A04E-2679C40DE969}"/>
                  </a:ext>
                </a:extLst>
              </p14:cNvPr>
              <p14:cNvContentPartPr/>
              <p14:nvPr/>
            </p14:nvContentPartPr>
            <p14:xfrm>
              <a:off x="9125892" y="1931414"/>
              <a:ext cx="360" cy="36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084A2169-6491-174B-A04E-2679C40DE96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21212" y="1926734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7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CBD46D93-55E3-714D-A660-D367F8FC661D}"/>
                  </a:ext>
                </a:extLst>
              </p14:cNvPr>
              <p14:cNvContentPartPr/>
              <p14:nvPr/>
            </p14:nvContentPartPr>
            <p14:xfrm>
              <a:off x="9142689" y="1909487"/>
              <a:ext cx="360" cy="36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CBD46D93-55E3-714D-A660-D367F8FC66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38009" y="1904807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25B275E9-6C73-C842-AC6C-AD636A797D17}"/>
              </a:ext>
            </a:extLst>
          </p:cNvPr>
          <p:cNvCxnSpPr>
            <a:cxnSpLocks/>
          </p:cNvCxnSpPr>
          <p:nvPr/>
        </p:nvCxnSpPr>
        <p:spPr>
          <a:xfrm flipH="1">
            <a:off x="9210645" y="142917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33DA92F0-506B-A24E-A0D3-11F2AB791B28}"/>
              </a:ext>
            </a:extLst>
          </p:cNvPr>
          <p:cNvCxnSpPr>
            <a:cxnSpLocks/>
          </p:cNvCxnSpPr>
          <p:nvPr/>
        </p:nvCxnSpPr>
        <p:spPr>
          <a:xfrm flipH="1">
            <a:off x="9233080" y="143768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4EB3F598-FF17-A645-89DF-B4AF204895E2}"/>
              </a:ext>
            </a:extLst>
          </p:cNvPr>
          <p:cNvCxnSpPr>
            <a:cxnSpLocks/>
          </p:cNvCxnSpPr>
          <p:nvPr/>
        </p:nvCxnSpPr>
        <p:spPr>
          <a:xfrm flipH="1">
            <a:off x="9269439" y="142298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60658E53-802F-C042-AAE5-FE369687F11A}"/>
              </a:ext>
            </a:extLst>
          </p:cNvPr>
          <p:cNvCxnSpPr>
            <a:cxnSpLocks/>
          </p:cNvCxnSpPr>
          <p:nvPr/>
        </p:nvCxnSpPr>
        <p:spPr>
          <a:xfrm flipH="1">
            <a:off x="9167863" y="144016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42B7A8CD-7B5B-B54E-BF30-A3D5943DBCF9}"/>
              </a:ext>
            </a:extLst>
          </p:cNvPr>
          <p:cNvCxnSpPr>
            <a:cxnSpLocks/>
          </p:cNvCxnSpPr>
          <p:nvPr/>
        </p:nvCxnSpPr>
        <p:spPr>
          <a:xfrm flipH="1">
            <a:off x="9305024" y="144000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8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6107114D-69CA-6746-AA2A-72537F38BAB5}"/>
                  </a:ext>
                </a:extLst>
              </p14:cNvPr>
              <p14:cNvContentPartPr/>
              <p14:nvPr/>
            </p14:nvContentPartPr>
            <p14:xfrm>
              <a:off x="9104589" y="1947587"/>
              <a:ext cx="360" cy="36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6107114D-69CA-6746-AA2A-72537F38BAB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99909" y="1942907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9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3D9ED0FD-E900-3D4B-B543-97450C2FD987}"/>
                  </a:ext>
                </a:extLst>
              </p14:cNvPr>
              <p14:cNvContentPartPr/>
              <p14:nvPr/>
            </p14:nvContentPartPr>
            <p14:xfrm>
              <a:off x="9256989" y="1928537"/>
              <a:ext cx="360" cy="36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3D9ED0FD-E900-3D4B-B543-97450C2FD9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52309" y="1923857"/>
                <a:ext cx="9360" cy="9360"/>
              </a:xfrm>
              <a:prstGeom prst="rect">
                <a:avLst/>
              </a:prstGeom>
            </p:spPr>
          </p:pic>
        </mc:Fallback>
      </mc:AlternateContent>
      <p:sp>
        <p:nvSpPr>
          <p:cNvPr id="225" name="TextBox 224">
            <a:extLst>
              <a:ext uri="{FF2B5EF4-FFF2-40B4-BE49-F238E27FC236}">
                <a16:creationId xmlns:a16="http://schemas.microsoft.com/office/drawing/2014/main" id="{48B1164A-E8ED-3044-BB46-C8CD603B41E9}"/>
              </a:ext>
            </a:extLst>
          </p:cNvPr>
          <p:cNvSpPr txBox="1"/>
          <p:nvPr/>
        </p:nvSpPr>
        <p:spPr>
          <a:xfrm>
            <a:off x="6567150" y="577300"/>
            <a:ext cx="2779928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BCFF6C"/>
                </a:solidFill>
              </a:rPr>
              <a:t>Rain-out from</a:t>
            </a:r>
          </a:p>
          <a:p>
            <a:pPr algn="ctr"/>
            <a:r>
              <a:rPr lang="en-US" sz="2400" b="1" i="1" dirty="0">
                <a:solidFill>
                  <a:srgbClr val="BCFF6C"/>
                </a:solidFill>
              </a:rPr>
              <a:t>Hadean atmosphere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F70B689F-DB6C-5840-9B72-C2514FADF2C6}"/>
              </a:ext>
            </a:extLst>
          </p:cNvPr>
          <p:cNvSpPr txBox="1"/>
          <p:nvPr/>
        </p:nvSpPr>
        <p:spPr>
          <a:xfrm>
            <a:off x="4405328" y="4663061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EoL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AE3E4813-940E-D044-AF5F-26DEE4507B5F}"/>
              </a:ext>
            </a:extLst>
          </p:cNvPr>
          <p:cNvCxnSpPr>
            <a:cxnSpLocks/>
          </p:cNvCxnSpPr>
          <p:nvPr/>
        </p:nvCxnSpPr>
        <p:spPr>
          <a:xfrm flipV="1">
            <a:off x="8225192" y="3676651"/>
            <a:ext cx="0" cy="2403819"/>
          </a:xfrm>
          <a:prstGeom prst="straightConnector1">
            <a:avLst/>
          </a:prstGeom>
          <a:ln w="57150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E343033C-EBAA-C647-B0DC-9EA89374D7C7}"/>
              </a:ext>
            </a:extLst>
          </p:cNvPr>
          <p:cNvCxnSpPr>
            <a:cxnSpLocks/>
          </p:cNvCxnSpPr>
          <p:nvPr/>
        </p:nvCxnSpPr>
        <p:spPr>
          <a:xfrm flipH="1">
            <a:off x="6671441" y="144398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8F2C0320-B30F-7E4F-8F87-692D06AF969D}"/>
              </a:ext>
            </a:extLst>
          </p:cNvPr>
          <p:cNvCxnSpPr>
            <a:cxnSpLocks/>
          </p:cNvCxnSpPr>
          <p:nvPr/>
        </p:nvCxnSpPr>
        <p:spPr>
          <a:xfrm flipH="1">
            <a:off x="6707800" y="142929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02024A4A-36FC-114D-B377-AFA93B7A8B84}"/>
              </a:ext>
            </a:extLst>
          </p:cNvPr>
          <p:cNvCxnSpPr>
            <a:cxnSpLocks/>
          </p:cNvCxnSpPr>
          <p:nvPr/>
        </p:nvCxnSpPr>
        <p:spPr>
          <a:xfrm flipH="1">
            <a:off x="6743385" y="144631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A0EE4769-6C81-DD4C-BB23-14265632604A}"/>
              </a:ext>
            </a:extLst>
          </p:cNvPr>
          <p:cNvCxnSpPr>
            <a:cxnSpLocks/>
          </p:cNvCxnSpPr>
          <p:nvPr/>
        </p:nvCxnSpPr>
        <p:spPr>
          <a:xfrm flipH="1">
            <a:off x="6843955" y="1276033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8A3893C9-38BA-AA4D-B76B-C1B0C4F61454}"/>
              </a:ext>
            </a:extLst>
          </p:cNvPr>
          <p:cNvCxnSpPr>
            <a:cxnSpLocks/>
          </p:cNvCxnSpPr>
          <p:nvPr/>
        </p:nvCxnSpPr>
        <p:spPr>
          <a:xfrm flipH="1">
            <a:off x="6987071" y="143934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C7A261C7-D9E3-BE4D-86D8-EDF8729272BC}"/>
              </a:ext>
            </a:extLst>
          </p:cNvPr>
          <p:cNvCxnSpPr>
            <a:cxnSpLocks/>
          </p:cNvCxnSpPr>
          <p:nvPr/>
        </p:nvCxnSpPr>
        <p:spPr>
          <a:xfrm flipH="1">
            <a:off x="6904296" y="1283769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DDC99FFB-857B-EA4B-B97C-35D26E45F9B6}"/>
              </a:ext>
            </a:extLst>
          </p:cNvPr>
          <p:cNvCxnSpPr>
            <a:cxnSpLocks/>
          </p:cNvCxnSpPr>
          <p:nvPr/>
        </p:nvCxnSpPr>
        <p:spPr>
          <a:xfrm flipH="1">
            <a:off x="6930598" y="142929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B496C922-DF5A-B54B-96F8-ECEB6BF7BF99}"/>
              </a:ext>
            </a:extLst>
          </p:cNvPr>
          <p:cNvCxnSpPr>
            <a:cxnSpLocks/>
          </p:cNvCxnSpPr>
          <p:nvPr/>
        </p:nvCxnSpPr>
        <p:spPr>
          <a:xfrm flipH="1">
            <a:off x="6866389" y="1273712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2A19C4A2-5A6F-C044-AEEC-DBA2F8F4413B}"/>
              </a:ext>
            </a:extLst>
          </p:cNvPr>
          <p:cNvCxnSpPr>
            <a:cxnSpLocks/>
          </p:cNvCxnSpPr>
          <p:nvPr/>
        </p:nvCxnSpPr>
        <p:spPr>
          <a:xfrm flipH="1">
            <a:off x="6801406" y="141642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EC326963-C5E1-AE46-B727-A0B7846E9942}"/>
              </a:ext>
            </a:extLst>
          </p:cNvPr>
          <p:cNvCxnSpPr>
            <a:cxnSpLocks/>
          </p:cNvCxnSpPr>
          <p:nvPr/>
        </p:nvCxnSpPr>
        <p:spPr>
          <a:xfrm flipH="1">
            <a:off x="6823841" y="142493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9B5A8DA7-EA66-2C44-8385-3562E9040385}"/>
              </a:ext>
            </a:extLst>
          </p:cNvPr>
          <p:cNvCxnSpPr>
            <a:cxnSpLocks/>
          </p:cNvCxnSpPr>
          <p:nvPr/>
        </p:nvCxnSpPr>
        <p:spPr>
          <a:xfrm flipH="1">
            <a:off x="6860200" y="141024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62120BB7-6650-EA48-8DFD-7E0E4BB28BF5}"/>
              </a:ext>
            </a:extLst>
          </p:cNvPr>
          <p:cNvCxnSpPr>
            <a:cxnSpLocks/>
          </p:cNvCxnSpPr>
          <p:nvPr/>
        </p:nvCxnSpPr>
        <p:spPr>
          <a:xfrm flipH="1">
            <a:off x="6895785" y="142726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A5AC444B-7C4A-4447-B850-21152044B842}"/>
              </a:ext>
            </a:extLst>
          </p:cNvPr>
          <p:cNvCxnSpPr>
            <a:cxnSpLocks/>
          </p:cNvCxnSpPr>
          <p:nvPr/>
        </p:nvCxnSpPr>
        <p:spPr>
          <a:xfrm flipH="1">
            <a:off x="6996355" y="1256983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17582016-33D0-DB42-A019-14D56583A1B2}"/>
              </a:ext>
            </a:extLst>
          </p:cNvPr>
          <p:cNvCxnSpPr>
            <a:cxnSpLocks/>
          </p:cNvCxnSpPr>
          <p:nvPr/>
        </p:nvCxnSpPr>
        <p:spPr>
          <a:xfrm flipH="1">
            <a:off x="7018789" y="1254662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39D3F715-F12E-FE4E-903D-6B60057ECA6E}"/>
              </a:ext>
            </a:extLst>
          </p:cNvPr>
          <p:cNvCxnSpPr>
            <a:cxnSpLocks/>
          </p:cNvCxnSpPr>
          <p:nvPr/>
        </p:nvCxnSpPr>
        <p:spPr>
          <a:xfrm flipH="1">
            <a:off x="7071703" y="142685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DDF19056-DB7E-DE49-9BEA-A2CF51CCD6F0}"/>
              </a:ext>
            </a:extLst>
          </p:cNvPr>
          <p:cNvCxnSpPr>
            <a:cxnSpLocks/>
          </p:cNvCxnSpPr>
          <p:nvPr/>
        </p:nvCxnSpPr>
        <p:spPr>
          <a:xfrm flipH="1">
            <a:off x="7094138" y="143536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1404DABC-F232-3B44-A996-38CAEAA6F5AB}"/>
              </a:ext>
            </a:extLst>
          </p:cNvPr>
          <p:cNvCxnSpPr>
            <a:cxnSpLocks/>
          </p:cNvCxnSpPr>
          <p:nvPr/>
        </p:nvCxnSpPr>
        <p:spPr>
          <a:xfrm flipH="1">
            <a:off x="7130497" y="142066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1FFD0711-A49D-F340-B5D7-05686B99F130}"/>
              </a:ext>
            </a:extLst>
          </p:cNvPr>
          <p:cNvCxnSpPr>
            <a:cxnSpLocks/>
          </p:cNvCxnSpPr>
          <p:nvPr/>
        </p:nvCxnSpPr>
        <p:spPr>
          <a:xfrm flipH="1">
            <a:off x="7028921" y="143784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AD770A8A-6907-3443-A49E-6E5E9D0CE3EE}"/>
              </a:ext>
            </a:extLst>
          </p:cNvPr>
          <p:cNvCxnSpPr>
            <a:cxnSpLocks/>
          </p:cNvCxnSpPr>
          <p:nvPr/>
        </p:nvCxnSpPr>
        <p:spPr>
          <a:xfrm flipH="1">
            <a:off x="7166082" y="143768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2B7C65AC-2EFD-324D-BD12-D9E626190B5B}"/>
              </a:ext>
            </a:extLst>
          </p:cNvPr>
          <p:cNvCxnSpPr>
            <a:cxnSpLocks/>
          </p:cNvCxnSpPr>
          <p:nvPr/>
        </p:nvCxnSpPr>
        <p:spPr>
          <a:xfrm flipH="1">
            <a:off x="7266652" y="1267405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3AA51720-24BE-7C41-A379-A494FBA7DBAD}"/>
              </a:ext>
            </a:extLst>
          </p:cNvPr>
          <p:cNvCxnSpPr>
            <a:cxnSpLocks/>
          </p:cNvCxnSpPr>
          <p:nvPr/>
        </p:nvCxnSpPr>
        <p:spPr>
          <a:xfrm flipH="1">
            <a:off x="7409768" y="143071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44850D37-B405-E44A-A8C3-ADDA7F3E8710}"/>
              </a:ext>
            </a:extLst>
          </p:cNvPr>
          <p:cNvCxnSpPr>
            <a:cxnSpLocks/>
          </p:cNvCxnSpPr>
          <p:nvPr/>
        </p:nvCxnSpPr>
        <p:spPr>
          <a:xfrm flipH="1">
            <a:off x="7326993" y="1275141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39BC85A1-944D-D847-8B76-7A861E06F52F}"/>
              </a:ext>
            </a:extLst>
          </p:cNvPr>
          <p:cNvCxnSpPr>
            <a:cxnSpLocks/>
          </p:cNvCxnSpPr>
          <p:nvPr/>
        </p:nvCxnSpPr>
        <p:spPr>
          <a:xfrm flipH="1">
            <a:off x="7353295" y="142066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1118C031-FCEF-854E-93B5-83A515F2D380}"/>
              </a:ext>
            </a:extLst>
          </p:cNvPr>
          <p:cNvCxnSpPr>
            <a:cxnSpLocks/>
          </p:cNvCxnSpPr>
          <p:nvPr/>
        </p:nvCxnSpPr>
        <p:spPr>
          <a:xfrm flipH="1">
            <a:off x="7289086" y="1265084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16AF8FA2-D6E5-6042-869A-AB912D2D53A4}"/>
              </a:ext>
            </a:extLst>
          </p:cNvPr>
          <p:cNvCxnSpPr>
            <a:cxnSpLocks/>
          </p:cNvCxnSpPr>
          <p:nvPr/>
        </p:nvCxnSpPr>
        <p:spPr>
          <a:xfrm flipH="1">
            <a:off x="7224103" y="140780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8CAB7394-08A6-E645-A4D2-AC16C3AE2B52}"/>
              </a:ext>
            </a:extLst>
          </p:cNvPr>
          <p:cNvCxnSpPr>
            <a:cxnSpLocks/>
          </p:cNvCxnSpPr>
          <p:nvPr/>
        </p:nvCxnSpPr>
        <p:spPr>
          <a:xfrm flipH="1">
            <a:off x="7246538" y="141631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59E97E37-8572-8E43-99D3-E2C12DA7D016}"/>
              </a:ext>
            </a:extLst>
          </p:cNvPr>
          <p:cNvCxnSpPr>
            <a:cxnSpLocks/>
          </p:cNvCxnSpPr>
          <p:nvPr/>
        </p:nvCxnSpPr>
        <p:spPr>
          <a:xfrm flipH="1">
            <a:off x="7282897" y="140161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3905D42E-67BE-FF47-98F1-B3F82F0671B2}"/>
              </a:ext>
            </a:extLst>
          </p:cNvPr>
          <p:cNvCxnSpPr>
            <a:cxnSpLocks/>
          </p:cNvCxnSpPr>
          <p:nvPr/>
        </p:nvCxnSpPr>
        <p:spPr>
          <a:xfrm flipH="1">
            <a:off x="7318482" y="141863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4A235653-FE2F-E14E-BD73-ECB804F51D95}"/>
              </a:ext>
            </a:extLst>
          </p:cNvPr>
          <p:cNvCxnSpPr>
            <a:cxnSpLocks/>
          </p:cNvCxnSpPr>
          <p:nvPr/>
        </p:nvCxnSpPr>
        <p:spPr>
          <a:xfrm flipH="1">
            <a:off x="7413641" y="1259177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6214BDEF-A1D4-4F48-8A3E-FCD047AFC15D}"/>
              </a:ext>
            </a:extLst>
          </p:cNvPr>
          <p:cNvCxnSpPr>
            <a:cxnSpLocks/>
          </p:cNvCxnSpPr>
          <p:nvPr/>
        </p:nvCxnSpPr>
        <p:spPr>
          <a:xfrm flipH="1">
            <a:off x="7441486" y="1246034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6233D6AE-2B28-2443-84AA-FCF05D1EB7A9}"/>
              </a:ext>
            </a:extLst>
          </p:cNvPr>
          <p:cNvCxnSpPr>
            <a:cxnSpLocks/>
          </p:cNvCxnSpPr>
          <p:nvPr/>
        </p:nvCxnSpPr>
        <p:spPr>
          <a:xfrm flipH="1">
            <a:off x="7494400" y="1423974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DA33C64B-1614-114A-A643-EF3788ADBAAC}"/>
              </a:ext>
            </a:extLst>
          </p:cNvPr>
          <p:cNvCxnSpPr>
            <a:cxnSpLocks/>
          </p:cNvCxnSpPr>
          <p:nvPr/>
        </p:nvCxnSpPr>
        <p:spPr>
          <a:xfrm flipH="1">
            <a:off x="7516835" y="1432484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3AC46E24-6B88-8A42-AD5E-87A401DDAC14}"/>
              </a:ext>
            </a:extLst>
          </p:cNvPr>
          <p:cNvCxnSpPr>
            <a:cxnSpLocks/>
          </p:cNvCxnSpPr>
          <p:nvPr/>
        </p:nvCxnSpPr>
        <p:spPr>
          <a:xfrm flipH="1">
            <a:off x="7553194" y="141778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1963B3A4-96E3-ED49-A68F-DED153E687C7}"/>
              </a:ext>
            </a:extLst>
          </p:cNvPr>
          <p:cNvCxnSpPr>
            <a:cxnSpLocks/>
          </p:cNvCxnSpPr>
          <p:nvPr/>
        </p:nvCxnSpPr>
        <p:spPr>
          <a:xfrm flipH="1">
            <a:off x="7451618" y="143496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07F446CD-524D-7D4F-ACCF-D5EC6ADB05DC}"/>
              </a:ext>
            </a:extLst>
          </p:cNvPr>
          <p:cNvCxnSpPr>
            <a:cxnSpLocks/>
          </p:cNvCxnSpPr>
          <p:nvPr/>
        </p:nvCxnSpPr>
        <p:spPr>
          <a:xfrm flipH="1">
            <a:off x="7588779" y="143480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BA9804BC-F302-BF4C-BEDD-F9FF6FAC21C4}"/>
              </a:ext>
            </a:extLst>
          </p:cNvPr>
          <p:cNvCxnSpPr>
            <a:cxnSpLocks/>
          </p:cNvCxnSpPr>
          <p:nvPr/>
        </p:nvCxnSpPr>
        <p:spPr>
          <a:xfrm flipH="1">
            <a:off x="7689349" y="1264528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DAB4014D-9E1E-8349-9698-942BDECDE826}"/>
              </a:ext>
            </a:extLst>
          </p:cNvPr>
          <p:cNvCxnSpPr>
            <a:cxnSpLocks/>
          </p:cNvCxnSpPr>
          <p:nvPr/>
        </p:nvCxnSpPr>
        <p:spPr>
          <a:xfrm flipH="1">
            <a:off x="7832465" y="142784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AAE57621-9060-4B42-9A3E-6910D61BBA2B}"/>
              </a:ext>
            </a:extLst>
          </p:cNvPr>
          <p:cNvCxnSpPr>
            <a:cxnSpLocks/>
          </p:cNvCxnSpPr>
          <p:nvPr/>
        </p:nvCxnSpPr>
        <p:spPr>
          <a:xfrm flipH="1">
            <a:off x="7749690" y="1272264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1B4C017F-3F01-8949-A21F-C7B28EC0BC99}"/>
              </a:ext>
            </a:extLst>
          </p:cNvPr>
          <p:cNvCxnSpPr>
            <a:cxnSpLocks/>
          </p:cNvCxnSpPr>
          <p:nvPr/>
        </p:nvCxnSpPr>
        <p:spPr>
          <a:xfrm flipH="1">
            <a:off x="7775992" y="141778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BFFFE739-5CFE-3648-AA4A-3E546D681005}"/>
              </a:ext>
            </a:extLst>
          </p:cNvPr>
          <p:cNvCxnSpPr>
            <a:cxnSpLocks/>
          </p:cNvCxnSpPr>
          <p:nvPr/>
        </p:nvCxnSpPr>
        <p:spPr>
          <a:xfrm flipH="1">
            <a:off x="7711783" y="1262207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09249A70-236F-D048-88F4-CB8875BD8D84}"/>
              </a:ext>
            </a:extLst>
          </p:cNvPr>
          <p:cNvCxnSpPr>
            <a:cxnSpLocks/>
          </p:cNvCxnSpPr>
          <p:nvPr/>
        </p:nvCxnSpPr>
        <p:spPr>
          <a:xfrm flipH="1">
            <a:off x="7646800" y="1404924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2D061838-3339-284F-A9A3-BF2CB0B845A7}"/>
              </a:ext>
            </a:extLst>
          </p:cNvPr>
          <p:cNvCxnSpPr>
            <a:cxnSpLocks/>
          </p:cNvCxnSpPr>
          <p:nvPr/>
        </p:nvCxnSpPr>
        <p:spPr>
          <a:xfrm flipH="1">
            <a:off x="7669235" y="1413434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0728B1B6-BFCD-0349-B8D4-2B7A4CD9B82E}"/>
              </a:ext>
            </a:extLst>
          </p:cNvPr>
          <p:cNvCxnSpPr>
            <a:cxnSpLocks/>
          </p:cNvCxnSpPr>
          <p:nvPr/>
        </p:nvCxnSpPr>
        <p:spPr>
          <a:xfrm flipH="1">
            <a:off x="7705594" y="139873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D9FD2D43-9D47-AF47-8215-96274C8F693F}"/>
              </a:ext>
            </a:extLst>
          </p:cNvPr>
          <p:cNvCxnSpPr>
            <a:cxnSpLocks/>
          </p:cNvCxnSpPr>
          <p:nvPr/>
        </p:nvCxnSpPr>
        <p:spPr>
          <a:xfrm flipH="1">
            <a:off x="7741179" y="141575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1E1BA71C-EFF7-2841-995E-DE47666F2828}"/>
              </a:ext>
            </a:extLst>
          </p:cNvPr>
          <p:cNvCxnSpPr>
            <a:cxnSpLocks/>
          </p:cNvCxnSpPr>
          <p:nvPr/>
        </p:nvCxnSpPr>
        <p:spPr>
          <a:xfrm flipH="1">
            <a:off x="7836338" y="1256300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29DB1CD6-5DE8-9447-BC6A-4250F79B70D9}"/>
              </a:ext>
            </a:extLst>
          </p:cNvPr>
          <p:cNvCxnSpPr>
            <a:cxnSpLocks/>
          </p:cNvCxnSpPr>
          <p:nvPr/>
        </p:nvCxnSpPr>
        <p:spPr>
          <a:xfrm flipH="1">
            <a:off x="7864183" y="1243157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CD63729F-FD35-C84C-B5D6-6C7815310672}"/>
              </a:ext>
            </a:extLst>
          </p:cNvPr>
          <p:cNvCxnSpPr>
            <a:cxnSpLocks/>
          </p:cNvCxnSpPr>
          <p:nvPr/>
        </p:nvCxnSpPr>
        <p:spPr>
          <a:xfrm flipH="1">
            <a:off x="7917100" y="142110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EB55ECD8-338F-2E4B-9C00-B1C0FA73FEA7}"/>
              </a:ext>
            </a:extLst>
          </p:cNvPr>
          <p:cNvCxnSpPr>
            <a:cxnSpLocks/>
          </p:cNvCxnSpPr>
          <p:nvPr/>
        </p:nvCxnSpPr>
        <p:spPr>
          <a:xfrm flipH="1">
            <a:off x="7939535" y="142961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4D27F316-A13C-9D4A-9AA2-EC7B476889D0}"/>
              </a:ext>
            </a:extLst>
          </p:cNvPr>
          <p:cNvCxnSpPr>
            <a:cxnSpLocks/>
          </p:cNvCxnSpPr>
          <p:nvPr/>
        </p:nvCxnSpPr>
        <p:spPr>
          <a:xfrm flipH="1">
            <a:off x="7975894" y="141491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094FFBCA-0D1F-9C42-9E62-17EEC5CEACEC}"/>
              </a:ext>
            </a:extLst>
          </p:cNvPr>
          <p:cNvCxnSpPr>
            <a:cxnSpLocks/>
          </p:cNvCxnSpPr>
          <p:nvPr/>
        </p:nvCxnSpPr>
        <p:spPr>
          <a:xfrm flipH="1">
            <a:off x="7874318" y="143209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CD30E3BE-D255-6747-9098-2D15CCEC5229}"/>
              </a:ext>
            </a:extLst>
          </p:cNvPr>
          <p:cNvCxnSpPr>
            <a:cxnSpLocks/>
          </p:cNvCxnSpPr>
          <p:nvPr/>
        </p:nvCxnSpPr>
        <p:spPr>
          <a:xfrm flipH="1">
            <a:off x="8011479" y="143193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FBC82512-80C2-AC4D-AB74-9E9B0DB72E34}"/>
              </a:ext>
            </a:extLst>
          </p:cNvPr>
          <p:cNvCxnSpPr>
            <a:cxnSpLocks/>
          </p:cNvCxnSpPr>
          <p:nvPr/>
        </p:nvCxnSpPr>
        <p:spPr>
          <a:xfrm flipH="1">
            <a:off x="8112049" y="1261654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D4CEE78A-A722-3A46-9C9E-E4B85F86837F}"/>
              </a:ext>
            </a:extLst>
          </p:cNvPr>
          <p:cNvCxnSpPr>
            <a:cxnSpLocks/>
          </p:cNvCxnSpPr>
          <p:nvPr/>
        </p:nvCxnSpPr>
        <p:spPr>
          <a:xfrm flipH="1">
            <a:off x="8255165" y="142496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EEC99BD1-4563-B84D-91A2-E650B2126FBE}"/>
              </a:ext>
            </a:extLst>
          </p:cNvPr>
          <p:cNvCxnSpPr>
            <a:cxnSpLocks/>
          </p:cNvCxnSpPr>
          <p:nvPr/>
        </p:nvCxnSpPr>
        <p:spPr>
          <a:xfrm flipH="1">
            <a:off x="8172390" y="1269390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AA1A7300-3B80-7E4D-9960-DF75557FBEF2}"/>
              </a:ext>
            </a:extLst>
          </p:cNvPr>
          <p:cNvCxnSpPr>
            <a:cxnSpLocks/>
          </p:cNvCxnSpPr>
          <p:nvPr/>
        </p:nvCxnSpPr>
        <p:spPr>
          <a:xfrm flipH="1">
            <a:off x="8198692" y="141491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239A3FEE-3CD4-CA4F-8756-7AA2B1EC58F5}"/>
              </a:ext>
            </a:extLst>
          </p:cNvPr>
          <p:cNvCxnSpPr>
            <a:cxnSpLocks/>
          </p:cNvCxnSpPr>
          <p:nvPr/>
        </p:nvCxnSpPr>
        <p:spPr>
          <a:xfrm flipH="1">
            <a:off x="8134483" y="1259333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81CDCBB8-62D1-2F45-9294-90917C4975D0}"/>
              </a:ext>
            </a:extLst>
          </p:cNvPr>
          <p:cNvCxnSpPr>
            <a:cxnSpLocks/>
          </p:cNvCxnSpPr>
          <p:nvPr/>
        </p:nvCxnSpPr>
        <p:spPr>
          <a:xfrm flipH="1">
            <a:off x="8069500" y="140205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9898C84E-0AEB-DF4C-A10B-D364A25302AE}"/>
              </a:ext>
            </a:extLst>
          </p:cNvPr>
          <p:cNvCxnSpPr>
            <a:cxnSpLocks/>
          </p:cNvCxnSpPr>
          <p:nvPr/>
        </p:nvCxnSpPr>
        <p:spPr>
          <a:xfrm flipH="1">
            <a:off x="8091935" y="141056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BD1DC9E6-872D-C34C-8FB8-778AE300B606}"/>
              </a:ext>
            </a:extLst>
          </p:cNvPr>
          <p:cNvCxnSpPr>
            <a:cxnSpLocks/>
          </p:cNvCxnSpPr>
          <p:nvPr/>
        </p:nvCxnSpPr>
        <p:spPr>
          <a:xfrm flipH="1">
            <a:off x="8128294" y="139586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94E52510-A5C7-4F41-8C6D-07CC79F53AFE}"/>
              </a:ext>
            </a:extLst>
          </p:cNvPr>
          <p:cNvCxnSpPr>
            <a:cxnSpLocks/>
          </p:cNvCxnSpPr>
          <p:nvPr/>
        </p:nvCxnSpPr>
        <p:spPr>
          <a:xfrm flipH="1">
            <a:off x="8163879" y="141288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FDA37942-950F-9845-950C-ECAB65DC7FC8}"/>
              </a:ext>
            </a:extLst>
          </p:cNvPr>
          <p:cNvCxnSpPr>
            <a:cxnSpLocks/>
          </p:cNvCxnSpPr>
          <p:nvPr/>
        </p:nvCxnSpPr>
        <p:spPr>
          <a:xfrm flipH="1">
            <a:off x="8259038" y="1253426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ACADFB96-B08E-0A42-91D3-D44EAA20ECA3}"/>
              </a:ext>
            </a:extLst>
          </p:cNvPr>
          <p:cNvCxnSpPr>
            <a:cxnSpLocks/>
          </p:cNvCxnSpPr>
          <p:nvPr/>
        </p:nvCxnSpPr>
        <p:spPr>
          <a:xfrm flipH="1">
            <a:off x="8281472" y="1251105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4C7BF2B7-2A59-9446-91C5-D8BCEC04FCC6}"/>
              </a:ext>
            </a:extLst>
          </p:cNvPr>
          <p:cNvCxnSpPr>
            <a:cxnSpLocks/>
          </p:cNvCxnSpPr>
          <p:nvPr/>
        </p:nvCxnSpPr>
        <p:spPr>
          <a:xfrm flipH="1">
            <a:off x="8339797" y="141247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FF0CDD2C-1B40-B14C-A21A-5EE862563362}"/>
              </a:ext>
            </a:extLst>
          </p:cNvPr>
          <p:cNvCxnSpPr>
            <a:cxnSpLocks/>
          </p:cNvCxnSpPr>
          <p:nvPr/>
        </p:nvCxnSpPr>
        <p:spPr>
          <a:xfrm flipH="1">
            <a:off x="8362232" y="142098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BDA858AB-35B8-B24C-BA88-F1458315F418}"/>
              </a:ext>
            </a:extLst>
          </p:cNvPr>
          <p:cNvCxnSpPr>
            <a:cxnSpLocks/>
          </p:cNvCxnSpPr>
          <p:nvPr/>
        </p:nvCxnSpPr>
        <p:spPr>
          <a:xfrm flipH="1">
            <a:off x="8398591" y="1406284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9F46D6DB-ADDC-A743-AD04-C1FE589D05C3}"/>
              </a:ext>
            </a:extLst>
          </p:cNvPr>
          <p:cNvCxnSpPr>
            <a:cxnSpLocks/>
          </p:cNvCxnSpPr>
          <p:nvPr/>
        </p:nvCxnSpPr>
        <p:spPr>
          <a:xfrm flipH="1">
            <a:off x="8297015" y="142346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E0513681-8DAC-2446-855E-609503FA8E79}"/>
              </a:ext>
            </a:extLst>
          </p:cNvPr>
          <p:cNvCxnSpPr>
            <a:cxnSpLocks/>
          </p:cNvCxnSpPr>
          <p:nvPr/>
        </p:nvCxnSpPr>
        <p:spPr>
          <a:xfrm flipH="1">
            <a:off x="8434176" y="142330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3867A39D-26F5-CC4A-AA3B-B66192A3098C}"/>
              </a:ext>
            </a:extLst>
          </p:cNvPr>
          <p:cNvCxnSpPr>
            <a:cxnSpLocks/>
          </p:cNvCxnSpPr>
          <p:nvPr/>
        </p:nvCxnSpPr>
        <p:spPr>
          <a:xfrm flipH="1">
            <a:off x="8529335" y="1263848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5CD0A995-070A-9A48-A674-718005F700A4}"/>
              </a:ext>
            </a:extLst>
          </p:cNvPr>
          <p:cNvCxnSpPr>
            <a:cxnSpLocks/>
          </p:cNvCxnSpPr>
          <p:nvPr/>
        </p:nvCxnSpPr>
        <p:spPr>
          <a:xfrm flipH="1">
            <a:off x="8677862" y="141634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4551621F-3DA6-1D42-8261-AAE58F806B41}"/>
              </a:ext>
            </a:extLst>
          </p:cNvPr>
          <p:cNvCxnSpPr>
            <a:cxnSpLocks/>
          </p:cNvCxnSpPr>
          <p:nvPr/>
        </p:nvCxnSpPr>
        <p:spPr>
          <a:xfrm flipH="1">
            <a:off x="8595087" y="1260762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007F2D93-CC96-7542-9421-96026D07B91F}"/>
              </a:ext>
            </a:extLst>
          </p:cNvPr>
          <p:cNvCxnSpPr>
            <a:cxnSpLocks/>
          </p:cNvCxnSpPr>
          <p:nvPr/>
        </p:nvCxnSpPr>
        <p:spPr>
          <a:xfrm flipH="1">
            <a:off x="8621389" y="140628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445981BA-C55F-254A-8EFB-74FAEDBCD1F2}"/>
              </a:ext>
            </a:extLst>
          </p:cNvPr>
          <p:cNvCxnSpPr>
            <a:cxnSpLocks/>
          </p:cNvCxnSpPr>
          <p:nvPr/>
        </p:nvCxnSpPr>
        <p:spPr>
          <a:xfrm flipH="1">
            <a:off x="8557180" y="1250705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32216AD7-BF4B-9248-B3E4-063E22887102}"/>
              </a:ext>
            </a:extLst>
          </p:cNvPr>
          <p:cNvCxnSpPr>
            <a:cxnSpLocks/>
          </p:cNvCxnSpPr>
          <p:nvPr/>
        </p:nvCxnSpPr>
        <p:spPr>
          <a:xfrm flipH="1">
            <a:off x="8492197" y="139342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1B0C5A1A-DE67-2F4F-B990-7FBA3AF5F056}"/>
              </a:ext>
            </a:extLst>
          </p:cNvPr>
          <p:cNvCxnSpPr>
            <a:cxnSpLocks/>
          </p:cNvCxnSpPr>
          <p:nvPr/>
        </p:nvCxnSpPr>
        <p:spPr>
          <a:xfrm flipH="1">
            <a:off x="8514632" y="140193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2D03C3B6-F610-6A4D-B785-429C68F5683E}"/>
              </a:ext>
            </a:extLst>
          </p:cNvPr>
          <p:cNvCxnSpPr>
            <a:cxnSpLocks/>
          </p:cNvCxnSpPr>
          <p:nvPr/>
        </p:nvCxnSpPr>
        <p:spPr>
          <a:xfrm flipH="1">
            <a:off x="8550991" y="119916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D94150B5-BDCB-2A4F-AE15-C10A36C96873}"/>
              </a:ext>
            </a:extLst>
          </p:cNvPr>
          <p:cNvCxnSpPr>
            <a:cxnSpLocks/>
          </p:cNvCxnSpPr>
          <p:nvPr/>
        </p:nvCxnSpPr>
        <p:spPr>
          <a:xfrm flipH="1">
            <a:off x="8586576" y="140425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2A989BDB-3A3B-7643-AB1D-D19857CA4A2A}"/>
              </a:ext>
            </a:extLst>
          </p:cNvPr>
          <p:cNvCxnSpPr>
            <a:cxnSpLocks/>
          </p:cNvCxnSpPr>
          <p:nvPr/>
        </p:nvCxnSpPr>
        <p:spPr>
          <a:xfrm flipH="1">
            <a:off x="8681735" y="1244798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FFB2E815-DAEC-7C4F-9E83-5AB73CD32B22}"/>
              </a:ext>
            </a:extLst>
          </p:cNvPr>
          <p:cNvCxnSpPr>
            <a:cxnSpLocks/>
          </p:cNvCxnSpPr>
          <p:nvPr/>
        </p:nvCxnSpPr>
        <p:spPr>
          <a:xfrm flipH="1">
            <a:off x="8704169" y="1242477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FB86E0D3-DB35-824B-8660-DD7E2DE70BE0}"/>
              </a:ext>
            </a:extLst>
          </p:cNvPr>
          <p:cNvCxnSpPr>
            <a:cxnSpLocks/>
          </p:cNvCxnSpPr>
          <p:nvPr/>
        </p:nvCxnSpPr>
        <p:spPr>
          <a:xfrm flipH="1">
            <a:off x="8762494" y="140959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6EC4B4AB-D2EB-0947-A529-EE4DE7893F18}"/>
              </a:ext>
            </a:extLst>
          </p:cNvPr>
          <p:cNvCxnSpPr>
            <a:cxnSpLocks/>
          </p:cNvCxnSpPr>
          <p:nvPr/>
        </p:nvCxnSpPr>
        <p:spPr>
          <a:xfrm flipH="1">
            <a:off x="8784929" y="141810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0870D777-BC5E-3B49-A65E-C76841DA39B5}"/>
              </a:ext>
            </a:extLst>
          </p:cNvPr>
          <p:cNvCxnSpPr>
            <a:cxnSpLocks/>
          </p:cNvCxnSpPr>
          <p:nvPr/>
        </p:nvCxnSpPr>
        <p:spPr>
          <a:xfrm flipH="1">
            <a:off x="8821288" y="140340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947BF18B-4FC4-CE4D-A76A-CF72BCA002E0}"/>
              </a:ext>
            </a:extLst>
          </p:cNvPr>
          <p:cNvCxnSpPr>
            <a:cxnSpLocks/>
          </p:cNvCxnSpPr>
          <p:nvPr/>
        </p:nvCxnSpPr>
        <p:spPr>
          <a:xfrm flipH="1">
            <a:off x="8719712" y="142058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780056EE-BAE1-7942-9146-F746BB774049}"/>
              </a:ext>
            </a:extLst>
          </p:cNvPr>
          <p:cNvCxnSpPr>
            <a:cxnSpLocks/>
          </p:cNvCxnSpPr>
          <p:nvPr/>
        </p:nvCxnSpPr>
        <p:spPr>
          <a:xfrm flipH="1">
            <a:off x="8856873" y="142042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7F732F32-6511-3E4F-B1BA-F69E4421B508}"/>
              </a:ext>
            </a:extLst>
          </p:cNvPr>
          <p:cNvCxnSpPr>
            <a:cxnSpLocks/>
          </p:cNvCxnSpPr>
          <p:nvPr/>
        </p:nvCxnSpPr>
        <p:spPr>
          <a:xfrm flipH="1">
            <a:off x="8952032" y="1260971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F1F4CEC5-090E-9841-8D72-FDBBE8FE02FB}"/>
              </a:ext>
            </a:extLst>
          </p:cNvPr>
          <p:cNvCxnSpPr>
            <a:cxnSpLocks/>
          </p:cNvCxnSpPr>
          <p:nvPr/>
        </p:nvCxnSpPr>
        <p:spPr>
          <a:xfrm flipH="1">
            <a:off x="9100559" y="141346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53CCBDAD-087C-3546-A75B-70EA42D25C4D}"/>
              </a:ext>
            </a:extLst>
          </p:cNvPr>
          <p:cNvCxnSpPr>
            <a:cxnSpLocks/>
          </p:cNvCxnSpPr>
          <p:nvPr/>
        </p:nvCxnSpPr>
        <p:spPr>
          <a:xfrm flipH="1">
            <a:off x="9017784" y="1257885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B3F65004-10CC-8E4B-B594-F4218CF6FF3B}"/>
              </a:ext>
            </a:extLst>
          </p:cNvPr>
          <p:cNvCxnSpPr>
            <a:cxnSpLocks/>
          </p:cNvCxnSpPr>
          <p:nvPr/>
        </p:nvCxnSpPr>
        <p:spPr>
          <a:xfrm flipH="1">
            <a:off x="9044086" y="140340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ED3FDC58-CAAE-0643-B109-02C465977AA7}"/>
              </a:ext>
            </a:extLst>
          </p:cNvPr>
          <p:cNvCxnSpPr>
            <a:cxnSpLocks/>
          </p:cNvCxnSpPr>
          <p:nvPr/>
        </p:nvCxnSpPr>
        <p:spPr>
          <a:xfrm flipH="1">
            <a:off x="8979877" y="1247828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83A467E3-F981-7C40-8C3B-1EAB76D67D14}"/>
              </a:ext>
            </a:extLst>
          </p:cNvPr>
          <p:cNvCxnSpPr>
            <a:cxnSpLocks/>
          </p:cNvCxnSpPr>
          <p:nvPr/>
        </p:nvCxnSpPr>
        <p:spPr>
          <a:xfrm flipH="1">
            <a:off x="8914894" y="139054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8E5DC565-ECF5-B44C-99AB-08BFDA164852}"/>
              </a:ext>
            </a:extLst>
          </p:cNvPr>
          <p:cNvCxnSpPr>
            <a:cxnSpLocks/>
          </p:cNvCxnSpPr>
          <p:nvPr/>
        </p:nvCxnSpPr>
        <p:spPr>
          <a:xfrm flipH="1">
            <a:off x="8937329" y="139905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54AB6558-E2B7-134F-87D7-5EA4B6211C36}"/>
              </a:ext>
            </a:extLst>
          </p:cNvPr>
          <p:cNvCxnSpPr>
            <a:cxnSpLocks/>
          </p:cNvCxnSpPr>
          <p:nvPr/>
        </p:nvCxnSpPr>
        <p:spPr>
          <a:xfrm flipH="1">
            <a:off x="8973688" y="119628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2DD8E4B3-2E03-0848-A0FB-019704559C73}"/>
              </a:ext>
            </a:extLst>
          </p:cNvPr>
          <p:cNvCxnSpPr>
            <a:cxnSpLocks/>
          </p:cNvCxnSpPr>
          <p:nvPr/>
        </p:nvCxnSpPr>
        <p:spPr>
          <a:xfrm flipH="1">
            <a:off x="9009273" y="140137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FC8DAB07-E5D1-9A41-8950-99EF294BAC37}"/>
              </a:ext>
            </a:extLst>
          </p:cNvPr>
          <p:cNvCxnSpPr>
            <a:cxnSpLocks/>
          </p:cNvCxnSpPr>
          <p:nvPr/>
        </p:nvCxnSpPr>
        <p:spPr>
          <a:xfrm flipH="1">
            <a:off x="9104432" y="1241921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3FE10AB4-2F75-CA45-92A7-C0A792C8A03B}"/>
              </a:ext>
            </a:extLst>
          </p:cNvPr>
          <p:cNvCxnSpPr>
            <a:cxnSpLocks/>
          </p:cNvCxnSpPr>
          <p:nvPr/>
        </p:nvCxnSpPr>
        <p:spPr>
          <a:xfrm flipH="1">
            <a:off x="9126866" y="1239600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029F4183-5C3E-AA49-BABB-AC4D1C196521}"/>
              </a:ext>
            </a:extLst>
          </p:cNvPr>
          <p:cNvCxnSpPr>
            <a:cxnSpLocks/>
          </p:cNvCxnSpPr>
          <p:nvPr/>
        </p:nvCxnSpPr>
        <p:spPr>
          <a:xfrm flipH="1">
            <a:off x="8236279" y="144697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F5ED5CB1-3E80-4A49-B847-9B984A4B7B0C}"/>
              </a:ext>
            </a:extLst>
          </p:cNvPr>
          <p:cNvCxnSpPr>
            <a:cxnSpLocks/>
          </p:cNvCxnSpPr>
          <p:nvPr/>
        </p:nvCxnSpPr>
        <p:spPr>
          <a:xfrm flipH="1">
            <a:off x="8258714" y="145548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F02EE908-7AB9-2243-82DF-0FBDAF81E52B}"/>
              </a:ext>
            </a:extLst>
          </p:cNvPr>
          <p:cNvCxnSpPr>
            <a:cxnSpLocks/>
          </p:cNvCxnSpPr>
          <p:nvPr/>
        </p:nvCxnSpPr>
        <p:spPr>
          <a:xfrm flipH="1">
            <a:off x="8295073" y="144079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C2200EC9-7F3E-7C4F-A868-3B28950D8574}"/>
              </a:ext>
            </a:extLst>
          </p:cNvPr>
          <p:cNvCxnSpPr>
            <a:cxnSpLocks/>
          </p:cNvCxnSpPr>
          <p:nvPr/>
        </p:nvCxnSpPr>
        <p:spPr>
          <a:xfrm flipH="1">
            <a:off x="8193497" y="145796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0D39C806-5721-2C4E-8088-9652E3F8C36D}"/>
              </a:ext>
            </a:extLst>
          </p:cNvPr>
          <p:cNvCxnSpPr>
            <a:cxnSpLocks/>
          </p:cNvCxnSpPr>
          <p:nvPr/>
        </p:nvCxnSpPr>
        <p:spPr>
          <a:xfrm flipH="1">
            <a:off x="8330658" y="145780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841FC614-F6D4-374D-9CCE-8EC4A4BF4650}"/>
              </a:ext>
            </a:extLst>
          </p:cNvPr>
          <p:cNvCxnSpPr>
            <a:cxnSpLocks/>
          </p:cNvCxnSpPr>
          <p:nvPr/>
        </p:nvCxnSpPr>
        <p:spPr>
          <a:xfrm flipH="1">
            <a:off x="8431228" y="1287532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2911FA8C-0A79-6E44-904C-079FC48F1985}"/>
              </a:ext>
            </a:extLst>
          </p:cNvPr>
          <p:cNvCxnSpPr>
            <a:cxnSpLocks/>
          </p:cNvCxnSpPr>
          <p:nvPr/>
        </p:nvCxnSpPr>
        <p:spPr>
          <a:xfrm flipH="1">
            <a:off x="8574344" y="145084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38B7350A-E862-D74E-A8AE-FE02313979B0}"/>
              </a:ext>
            </a:extLst>
          </p:cNvPr>
          <p:cNvCxnSpPr>
            <a:cxnSpLocks/>
          </p:cNvCxnSpPr>
          <p:nvPr/>
        </p:nvCxnSpPr>
        <p:spPr>
          <a:xfrm flipH="1">
            <a:off x="8491569" y="1326090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30F2F2B5-F497-4D43-8B3D-3159A9E1118C}"/>
              </a:ext>
            </a:extLst>
          </p:cNvPr>
          <p:cNvCxnSpPr>
            <a:cxnSpLocks/>
          </p:cNvCxnSpPr>
          <p:nvPr/>
        </p:nvCxnSpPr>
        <p:spPr>
          <a:xfrm flipH="1">
            <a:off x="8517871" y="144078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CFE7602F-9EF9-2944-AB3C-5C0118E66E12}"/>
              </a:ext>
            </a:extLst>
          </p:cNvPr>
          <p:cNvCxnSpPr>
            <a:cxnSpLocks/>
          </p:cNvCxnSpPr>
          <p:nvPr/>
        </p:nvCxnSpPr>
        <p:spPr>
          <a:xfrm flipH="1">
            <a:off x="8453662" y="1285211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86E921C7-3F09-334E-B4E6-E0A58EC1BCE6}"/>
              </a:ext>
            </a:extLst>
          </p:cNvPr>
          <p:cNvCxnSpPr>
            <a:cxnSpLocks/>
          </p:cNvCxnSpPr>
          <p:nvPr/>
        </p:nvCxnSpPr>
        <p:spPr>
          <a:xfrm flipH="1">
            <a:off x="8388679" y="142792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FEBDC7F9-03C0-EE4E-873D-1DC1450316CE}"/>
              </a:ext>
            </a:extLst>
          </p:cNvPr>
          <p:cNvCxnSpPr>
            <a:cxnSpLocks/>
          </p:cNvCxnSpPr>
          <p:nvPr/>
        </p:nvCxnSpPr>
        <p:spPr>
          <a:xfrm flipH="1">
            <a:off x="8411114" y="143643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A5BB86B6-3089-2D4D-8B25-3C506754F44D}"/>
              </a:ext>
            </a:extLst>
          </p:cNvPr>
          <p:cNvCxnSpPr>
            <a:cxnSpLocks/>
          </p:cNvCxnSpPr>
          <p:nvPr/>
        </p:nvCxnSpPr>
        <p:spPr>
          <a:xfrm flipH="1">
            <a:off x="8447473" y="142174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60B6FB19-22B8-8940-9C6E-A55FA21BDE84}"/>
              </a:ext>
            </a:extLst>
          </p:cNvPr>
          <p:cNvCxnSpPr>
            <a:cxnSpLocks/>
          </p:cNvCxnSpPr>
          <p:nvPr/>
        </p:nvCxnSpPr>
        <p:spPr>
          <a:xfrm flipH="1">
            <a:off x="8483058" y="143875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>
            <a:extLst>
              <a:ext uri="{FF2B5EF4-FFF2-40B4-BE49-F238E27FC236}">
                <a16:creationId xmlns:a16="http://schemas.microsoft.com/office/drawing/2014/main" id="{9C37F382-0938-4044-8610-21A121964097}"/>
              </a:ext>
            </a:extLst>
          </p:cNvPr>
          <p:cNvCxnSpPr>
            <a:cxnSpLocks/>
          </p:cNvCxnSpPr>
          <p:nvPr/>
        </p:nvCxnSpPr>
        <p:spPr>
          <a:xfrm flipH="1">
            <a:off x="8583628" y="1268482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>
            <a:extLst>
              <a:ext uri="{FF2B5EF4-FFF2-40B4-BE49-F238E27FC236}">
                <a16:creationId xmlns:a16="http://schemas.microsoft.com/office/drawing/2014/main" id="{B0C3967C-A606-A146-8E29-2ECE83F7B999}"/>
              </a:ext>
            </a:extLst>
          </p:cNvPr>
          <p:cNvCxnSpPr>
            <a:cxnSpLocks/>
          </p:cNvCxnSpPr>
          <p:nvPr/>
        </p:nvCxnSpPr>
        <p:spPr>
          <a:xfrm flipH="1">
            <a:off x="8606062" y="1266161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C5B20E8C-9C80-0047-9C9E-FB1E60B41B7B}"/>
              </a:ext>
            </a:extLst>
          </p:cNvPr>
          <p:cNvCxnSpPr>
            <a:cxnSpLocks/>
          </p:cNvCxnSpPr>
          <p:nvPr/>
        </p:nvCxnSpPr>
        <p:spPr>
          <a:xfrm flipH="1">
            <a:off x="8658976" y="143835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5BFF1D81-6F5F-6545-8C89-F043B393D7DA}"/>
              </a:ext>
            </a:extLst>
          </p:cNvPr>
          <p:cNvCxnSpPr>
            <a:cxnSpLocks/>
          </p:cNvCxnSpPr>
          <p:nvPr/>
        </p:nvCxnSpPr>
        <p:spPr>
          <a:xfrm flipH="1">
            <a:off x="8681411" y="144686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AE22110A-092B-3748-AF5B-6602A8E41E6E}"/>
              </a:ext>
            </a:extLst>
          </p:cNvPr>
          <p:cNvCxnSpPr>
            <a:cxnSpLocks/>
          </p:cNvCxnSpPr>
          <p:nvPr/>
        </p:nvCxnSpPr>
        <p:spPr>
          <a:xfrm flipH="1">
            <a:off x="8717770" y="143216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8F24E25C-00F3-5A43-82A4-CAA776D208E8}"/>
              </a:ext>
            </a:extLst>
          </p:cNvPr>
          <p:cNvCxnSpPr>
            <a:cxnSpLocks/>
          </p:cNvCxnSpPr>
          <p:nvPr/>
        </p:nvCxnSpPr>
        <p:spPr>
          <a:xfrm flipH="1">
            <a:off x="8616194" y="144934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B849D21D-6243-3E46-935E-19C495EAB061}"/>
              </a:ext>
            </a:extLst>
          </p:cNvPr>
          <p:cNvCxnSpPr>
            <a:cxnSpLocks/>
          </p:cNvCxnSpPr>
          <p:nvPr/>
        </p:nvCxnSpPr>
        <p:spPr>
          <a:xfrm flipH="1">
            <a:off x="8753355" y="144918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id="{280273C6-9EDB-EB4D-9C09-102E5A886D09}"/>
              </a:ext>
            </a:extLst>
          </p:cNvPr>
          <p:cNvCxnSpPr>
            <a:cxnSpLocks/>
          </p:cNvCxnSpPr>
          <p:nvPr/>
        </p:nvCxnSpPr>
        <p:spPr>
          <a:xfrm flipH="1">
            <a:off x="8853925" y="1278904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C27A4EF6-733E-7D4C-ABE1-33792F538D0D}"/>
              </a:ext>
            </a:extLst>
          </p:cNvPr>
          <p:cNvCxnSpPr>
            <a:cxnSpLocks/>
          </p:cNvCxnSpPr>
          <p:nvPr/>
        </p:nvCxnSpPr>
        <p:spPr>
          <a:xfrm flipH="1">
            <a:off x="8997041" y="144221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C864018D-FA06-9446-9596-6406BB269960}"/>
              </a:ext>
            </a:extLst>
          </p:cNvPr>
          <p:cNvCxnSpPr>
            <a:cxnSpLocks/>
          </p:cNvCxnSpPr>
          <p:nvPr/>
        </p:nvCxnSpPr>
        <p:spPr>
          <a:xfrm flipH="1">
            <a:off x="8914266" y="1286640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1D2729FD-C527-8F4D-9085-EEF5DB709F91}"/>
              </a:ext>
            </a:extLst>
          </p:cNvPr>
          <p:cNvCxnSpPr>
            <a:cxnSpLocks/>
          </p:cNvCxnSpPr>
          <p:nvPr/>
        </p:nvCxnSpPr>
        <p:spPr>
          <a:xfrm flipH="1">
            <a:off x="8940568" y="143216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AB00BFED-116B-B24E-ABB3-51311864C2C6}"/>
              </a:ext>
            </a:extLst>
          </p:cNvPr>
          <p:cNvCxnSpPr>
            <a:cxnSpLocks/>
          </p:cNvCxnSpPr>
          <p:nvPr/>
        </p:nvCxnSpPr>
        <p:spPr>
          <a:xfrm flipH="1">
            <a:off x="8876359" y="1276583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717BE872-1366-C845-87B3-40AEFACEA721}"/>
              </a:ext>
            </a:extLst>
          </p:cNvPr>
          <p:cNvCxnSpPr>
            <a:cxnSpLocks/>
          </p:cNvCxnSpPr>
          <p:nvPr/>
        </p:nvCxnSpPr>
        <p:spPr>
          <a:xfrm flipH="1">
            <a:off x="8811376" y="141930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ED963ED9-662A-5145-AACD-18DD8CE73927}"/>
              </a:ext>
            </a:extLst>
          </p:cNvPr>
          <p:cNvCxnSpPr>
            <a:cxnSpLocks/>
          </p:cNvCxnSpPr>
          <p:nvPr/>
        </p:nvCxnSpPr>
        <p:spPr>
          <a:xfrm flipH="1">
            <a:off x="8833811" y="142781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>
            <a:extLst>
              <a:ext uri="{FF2B5EF4-FFF2-40B4-BE49-F238E27FC236}">
                <a16:creationId xmlns:a16="http://schemas.microsoft.com/office/drawing/2014/main" id="{F9E13918-8380-0E4E-A718-E3F2DDD5C4B2}"/>
              </a:ext>
            </a:extLst>
          </p:cNvPr>
          <p:cNvCxnSpPr>
            <a:cxnSpLocks/>
          </p:cNvCxnSpPr>
          <p:nvPr/>
        </p:nvCxnSpPr>
        <p:spPr>
          <a:xfrm flipH="1">
            <a:off x="8870170" y="141311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D1278BD5-47A2-5A4F-AC94-7F5CFD66F011}"/>
              </a:ext>
            </a:extLst>
          </p:cNvPr>
          <p:cNvCxnSpPr>
            <a:cxnSpLocks/>
          </p:cNvCxnSpPr>
          <p:nvPr/>
        </p:nvCxnSpPr>
        <p:spPr>
          <a:xfrm flipH="1">
            <a:off x="8905755" y="143013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151E0F4A-51A6-2F46-A695-2C0A782BBE71}"/>
              </a:ext>
            </a:extLst>
          </p:cNvPr>
          <p:cNvCxnSpPr>
            <a:cxnSpLocks/>
          </p:cNvCxnSpPr>
          <p:nvPr/>
        </p:nvCxnSpPr>
        <p:spPr>
          <a:xfrm flipH="1">
            <a:off x="9006325" y="1259854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4410BA2D-039F-2245-8CF4-FA7EC0DEB5EE}"/>
              </a:ext>
            </a:extLst>
          </p:cNvPr>
          <p:cNvCxnSpPr>
            <a:cxnSpLocks/>
          </p:cNvCxnSpPr>
          <p:nvPr/>
        </p:nvCxnSpPr>
        <p:spPr>
          <a:xfrm flipH="1">
            <a:off x="9028759" y="1257533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F3AD52C6-6F21-174D-ADF8-81A7A0AD953E}"/>
              </a:ext>
            </a:extLst>
          </p:cNvPr>
          <p:cNvCxnSpPr>
            <a:cxnSpLocks/>
          </p:cNvCxnSpPr>
          <p:nvPr/>
        </p:nvCxnSpPr>
        <p:spPr>
          <a:xfrm flipH="1">
            <a:off x="9081673" y="143547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798ACFA4-8D28-C845-9C76-BD5ADAF7FDB3}"/>
              </a:ext>
            </a:extLst>
          </p:cNvPr>
          <p:cNvCxnSpPr>
            <a:cxnSpLocks/>
          </p:cNvCxnSpPr>
          <p:nvPr/>
        </p:nvCxnSpPr>
        <p:spPr>
          <a:xfrm flipH="1">
            <a:off x="9104108" y="144398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12C383CE-A7BD-C641-888B-7A5DC2EDF9FD}"/>
              </a:ext>
            </a:extLst>
          </p:cNvPr>
          <p:cNvCxnSpPr>
            <a:cxnSpLocks/>
          </p:cNvCxnSpPr>
          <p:nvPr/>
        </p:nvCxnSpPr>
        <p:spPr>
          <a:xfrm flipH="1">
            <a:off x="9140467" y="142928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>
            <a:extLst>
              <a:ext uri="{FF2B5EF4-FFF2-40B4-BE49-F238E27FC236}">
                <a16:creationId xmlns:a16="http://schemas.microsoft.com/office/drawing/2014/main" id="{86FE0426-609C-0541-99F9-7389572D8602}"/>
              </a:ext>
            </a:extLst>
          </p:cNvPr>
          <p:cNvCxnSpPr>
            <a:cxnSpLocks/>
          </p:cNvCxnSpPr>
          <p:nvPr/>
        </p:nvCxnSpPr>
        <p:spPr>
          <a:xfrm flipH="1">
            <a:off x="9038891" y="1446464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>
            <a:extLst>
              <a:ext uri="{FF2B5EF4-FFF2-40B4-BE49-F238E27FC236}">
                <a16:creationId xmlns:a16="http://schemas.microsoft.com/office/drawing/2014/main" id="{0F1174E3-A25A-CE49-9F54-959F1B67E0EA}"/>
              </a:ext>
            </a:extLst>
          </p:cNvPr>
          <p:cNvCxnSpPr>
            <a:cxnSpLocks/>
          </p:cNvCxnSpPr>
          <p:nvPr/>
        </p:nvCxnSpPr>
        <p:spPr>
          <a:xfrm flipH="1">
            <a:off x="9176052" y="1446304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9" name="TextBox 358">
            <a:extLst>
              <a:ext uri="{FF2B5EF4-FFF2-40B4-BE49-F238E27FC236}">
                <a16:creationId xmlns:a16="http://schemas.microsoft.com/office/drawing/2014/main" id="{B58DB4CA-A5FF-2E4F-922B-ACF4940AB4DD}"/>
              </a:ext>
            </a:extLst>
          </p:cNvPr>
          <p:cNvSpPr txBox="1"/>
          <p:nvPr/>
        </p:nvSpPr>
        <p:spPr>
          <a:xfrm>
            <a:off x="319676" y="1996531"/>
            <a:ext cx="2361156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1FF1F"/>
                </a:solidFill>
              </a:rPr>
              <a:t>N</a:t>
            </a:r>
            <a:r>
              <a:rPr lang="en-US" sz="2000" b="1" baseline="-25000" dirty="0">
                <a:solidFill>
                  <a:srgbClr val="E1FF1F"/>
                </a:solidFill>
              </a:rPr>
              <a:t>2</a:t>
            </a:r>
            <a:r>
              <a:rPr lang="en-US" sz="2000" b="1" dirty="0">
                <a:solidFill>
                  <a:srgbClr val="E1FF1F"/>
                </a:solidFill>
              </a:rPr>
              <a:t>+2CO</a:t>
            </a:r>
            <a:r>
              <a:rPr lang="en-US" sz="2000" b="1" baseline="-25000" dirty="0">
                <a:solidFill>
                  <a:srgbClr val="E1FF1F"/>
                </a:solidFill>
              </a:rPr>
              <a:t>2</a:t>
            </a:r>
            <a:r>
              <a:rPr lang="en-US" sz="2000" dirty="0">
                <a:solidFill>
                  <a:srgbClr val="FFFF00"/>
                </a:solidFill>
                <a:sym typeface="Wingdings" pitchFamily="2" charset="2"/>
              </a:rPr>
              <a:t>2</a:t>
            </a:r>
            <a:r>
              <a:rPr lang="en-US" sz="2000" b="1" dirty="0">
                <a:solidFill>
                  <a:srgbClr val="E1FF1F"/>
                </a:solidFill>
                <a:sym typeface="Wingdings" pitchFamily="2" charset="2"/>
              </a:rPr>
              <a:t>NO+2CO</a:t>
            </a:r>
            <a:endParaRPr lang="en-US" sz="2000" dirty="0"/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B3FC9FDA-18CF-004D-A807-DB4C3D704511}"/>
              </a:ext>
            </a:extLst>
          </p:cNvPr>
          <p:cNvSpPr txBox="1"/>
          <p:nvPr/>
        </p:nvSpPr>
        <p:spPr>
          <a:xfrm rot="2760292">
            <a:off x="3422961" y="3086147"/>
            <a:ext cx="242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3AFF00"/>
                </a:solidFill>
              </a:rPr>
              <a:t>ē</a:t>
            </a:r>
            <a:endParaRPr lang="en-US" sz="2000" dirty="0">
              <a:solidFill>
                <a:srgbClr val="3AFF00"/>
              </a:solidFill>
            </a:endParaRP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3AB30B7F-6F7E-DD4C-BC08-38ADB28954D2}"/>
              </a:ext>
            </a:extLst>
          </p:cNvPr>
          <p:cNvSpPr txBox="1"/>
          <p:nvPr/>
        </p:nvSpPr>
        <p:spPr>
          <a:xfrm>
            <a:off x="5737993" y="3916218"/>
            <a:ext cx="2376545" cy="561692"/>
          </a:xfrm>
          <a:prstGeom prst="rect">
            <a:avLst/>
          </a:prstGeom>
          <a:noFill/>
          <a:ln w="38100">
            <a:solidFill>
              <a:srgbClr val="BCFF6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50" b="1" dirty="0">
                <a:solidFill>
                  <a:srgbClr val="BCFF6C"/>
                </a:solidFill>
              </a:rPr>
              <a:t>2D Fougerite engines</a:t>
            </a:r>
          </a:p>
          <a:p>
            <a:r>
              <a:rPr lang="en-US" sz="1400" b="1" dirty="0">
                <a:solidFill>
                  <a:srgbClr val="BCFF6C"/>
                </a:solidFill>
              </a:rPr>
              <a:t>2D Greenalite </a:t>
            </a:r>
            <a:r>
              <a:rPr lang="en-US" sz="1400" b="1" dirty="0">
                <a:solidFill>
                  <a:schemeClr val="bg1"/>
                </a:solidFill>
              </a:rPr>
              <a:t>&amp;</a:t>
            </a:r>
            <a:r>
              <a:rPr lang="en-US" sz="1400" b="1" dirty="0">
                <a:solidFill>
                  <a:srgbClr val="BCFF6C"/>
                </a:solidFill>
              </a:rPr>
              <a:t> </a:t>
            </a:r>
            <a:r>
              <a:rPr lang="en-US" sz="1400" b="1" dirty="0">
                <a:solidFill>
                  <a:srgbClr val="FFC000"/>
                </a:solidFill>
              </a:rPr>
              <a:t>Mackinawite</a:t>
            </a:r>
          </a:p>
        </p:txBody>
      </p:sp>
      <p:cxnSp>
        <p:nvCxnSpPr>
          <p:cNvPr id="362" name="Straight Arrow Connector 361">
            <a:extLst>
              <a:ext uri="{FF2B5EF4-FFF2-40B4-BE49-F238E27FC236}">
                <a16:creationId xmlns:a16="http://schemas.microsoft.com/office/drawing/2014/main" id="{04793C1F-C595-9140-A612-D4A0729B209E}"/>
              </a:ext>
            </a:extLst>
          </p:cNvPr>
          <p:cNvCxnSpPr>
            <a:cxnSpLocks/>
            <a:stCxn id="361" idx="1"/>
          </p:cNvCxnSpPr>
          <p:nvPr/>
        </p:nvCxnSpPr>
        <p:spPr>
          <a:xfrm flipH="1">
            <a:off x="5314951" y="4197064"/>
            <a:ext cx="423042" cy="171736"/>
          </a:xfrm>
          <a:prstGeom prst="straightConnector1">
            <a:avLst/>
          </a:prstGeom>
          <a:ln w="38100">
            <a:solidFill>
              <a:srgbClr val="BCFF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3" name="TextBox 362">
            <a:extLst>
              <a:ext uri="{FF2B5EF4-FFF2-40B4-BE49-F238E27FC236}">
                <a16:creationId xmlns:a16="http://schemas.microsoft.com/office/drawing/2014/main" id="{EC6042FB-BC18-7D4F-A04F-538B7C721CF6}"/>
              </a:ext>
            </a:extLst>
          </p:cNvPr>
          <p:cNvSpPr txBox="1"/>
          <p:nvPr/>
        </p:nvSpPr>
        <p:spPr>
          <a:xfrm>
            <a:off x="4746910" y="3599718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↑WASTE</a:t>
            </a:r>
          </a:p>
        </p:txBody>
      </p: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0AD4FB09-1451-4B4E-AED5-A21F86FE00ED}"/>
              </a:ext>
            </a:extLst>
          </p:cNvPr>
          <p:cNvCxnSpPr>
            <a:cxnSpLocks/>
          </p:cNvCxnSpPr>
          <p:nvPr/>
        </p:nvCxnSpPr>
        <p:spPr>
          <a:xfrm flipH="1">
            <a:off x="6614082" y="1262785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1B11D63F-77CD-BF41-928A-A7E86F7A3D31}"/>
              </a:ext>
            </a:extLst>
          </p:cNvPr>
          <p:cNvCxnSpPr>
            <a:cxnSpLocks/>
          </p:cNvCxnSpPr>
          <p:nvPr/>
        </p:nvCxnSpPr>
        <p:spPr>
          <a:xfrm flipH="1">
            <a:off x="6757198" y="142609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>
            <a:extLst>
              <a:ext uri="{FF2B5EF4-FFF2-40B4-BE49-F238E27FC236}">
                <a16:creationId xmlns:a16="http://schemas.microsoft.com/office/drawing/2014/main" id="{AE06E096-3E0F-ED42-8998-0E44440413FA}"/>
              </a:ext>
            </a:extLst>
          </p:cNvPr>
          <p:cNvCxnSpPr>
            <a:cxnSpLocks/>
          </p:cNvCxnSpPr>
          <p:nvPr/>
        </p:nvCxnSpPr>
        <p:spPr>
          <a:xfrm flipH="1">
            <a:off x="6674423" y="1270521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0A421F05-1797-744C-A64E-2EF689363264}"/>
              </a:ext>
            </a:extLst>
          </p:cNvPr>
          <p:cNvCxnSpPr>
            <a:cxnSpLocks/>
          </p:cNvCxnSpPr>
          <p:nvPr/>
        </p:nvCxnSpPr>
        <p:spPr>
          <a:xfrm flipH="1">
            <a:off x="6700725" y="141604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>
            <a:extLst>
              <a:ext uri="{FF2B5EF4-FFF2-40B4-BE49-F238E27FC236}">
                <a16:creationId xmlns:a16="http://schemas.microsoft.com/office/drawing/2014/main" id="{BF524653-4F17-184A-B20A-20CF9C9B94C3}"/>
              </a:ext>
            </a:extLst>
          </p:cNvPr>
          <p:cNvCxnSpPr>
            <a:cxnSpLocks/>
          </p:cNvCxnSpPr>
          <p:nvPr/>
        </p:nvCxnSpPr>
        <p:spPr>
          <a:xfrm flipH="1">
            <a:off x="6636516" y="1260464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id="{305C47FC-A45C-3A4C-8F99-D4FCD6B227F9}"/>
              </a:ext>
            </a:extLst>
          </p:cNvPr>
          <p:cNvCxnSpPr>
            <a:cxnSpLocks/>
          </p:cNvCxnSpPr>
          <p:nvPr/>
        </p:nvCxnSpPr>
        <p:spPr>
          <a:xfrm flipH="1">
            <a:off x="6665912" y="141401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>
            <a:extLst>
              <a:ext uri="{FF2B5EF4-FFF2-40B4-BE49-F238E27FC236}">
                <a16:creationId xmlns:a16="http://schemas.microsoft.com/office/drawing/2014/main" id="{003C0022-F311-5049-A4B5-1B172DAB1436}"/>
              </a:ext>
            </a:extLst>
          </p:cNvPr>
          <p:cNvCxnSpPr>
            <a:cxnSpLocks/>
          </p:cNvCxnSpPr>
          <p:nvPr/>
        </p:nvCxnSpPr>
        <p:spPr>
          <a:xfrm flipH="1">
            <a:off x="6766482" y="1243735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9E4D1036-6B2E-9747-9A9A-EB3D1E085780}"/>
              </a:ext>
            </a:extLst>
          </p:cNvPr>
          <p:cNvCxnSpPr>
            <a:cxnSpLocks/>
          </p:cNvCxnSpPr>
          <p:nvPr/>
        </p:nvCxnSpPr>
        <p:spPr>
          <a:xfrm flipH="1">
            <a:off x="6788916" y="1241414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>
            <a:extLst>
              <a:ext uri="{FF2B5EF4-FFF2-40B4-BE49-F238E27FC236}">
                <a16:creationId xmlns:a16="http://schemas.microsoft.com/office/drawing/2014/main" id="{24C7C7A7-B787-6C4F-B3FB-0A7DFC08DFAF}"/>
              </a:ext>
            </a:extLst>
          </p:cNvPr>
          <p:cNvCxnSpPr>
            <a:cxnSpLocks/>
          </p:cNvCxnSpPr>
          <p:nvPr/>
        </p:nvCxnSpPr>
        <p:spPr>
          <a:xfrm flipH="1">
            <a:off x="6510564" y="1322362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372">
            <a:extLst>
              <a:ext uri="{FF2B5EF4-FFF2-40B4-BE49-F238E27FC236}">
                <a16:creationId xmlns:a16="http://schemas.microsoft.com/office/drawing/2014/main" id="{5AB83DB0-F5D4-714A-B8E8-D32D9F6C3537}"/>
              </a:ext>
            </a:extLst>
          </p:cNvPr>
          <p:cNvCxnSpPr>
            <a:cxnSpLocks/>
          </p:cNvCxnSpPr>
          <p:nvPr/>
        </p:nvCxnSpPr>
        <p:spPr>
          <a:xfrm flipH="1">
            <a:off x="6653680" y="1454854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D2FC8656-0BF5-7A46-8C53-077C464C7486}"/>
              </a:ext>
            </a:extLst>
          </p:cNvPr>
          <p:cNvCxnSpPr>
            <a:cxnSpLocks/>
          </p:cNvCxnSpPr>
          <p:nvPr/>
        </p:nvCxnSpPr>
        <p:spPr>
          <a:xfrm flipH="1">
            <a:off x="6570905" y="1330098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>
            <a:extLst>
              <a:ext uri="{FF2B5EF4-FFF2-40B4-BE49-F238E27FC236}">
                <a16:creationId xmlns:a16="http://schemas.microsoft.com/office/drawing/2014/main" id="{A51C3541-3622-BE4D-ADBC-774919A6431F}"/>
              </a:ext>
            </a:extLst>
          </p:cNvPr>
          <p:cNvCxnSpPr>
            <a:cxnSpLocks/>
          </p:cNvCxnSpPr>
          <p:nvPr/>
        </p:nvCxnSpPr>
        <p:spPr>
          <a:xfrm flipH="1">
            <a:off x="6532998" y="1289219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BC523CDC-671A-124C-ADC8-A3F031BB6650}"/>
              </a:ext>
            </a:extLst>
          </p:cNvPr>
          <p:cNvCxnSpPr>
            <a:cxnSpLocks/>
          </p:cNvCxnSpPr>
          <p:nvPr/>
        </p:nvCxnSpPr>
        <p:spPr>
          <a:xfrm flipH="1">
            <a:off x="6662964" y="1272490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Connector 376">
            <a:extLst>
              <a:ext uri="{FF2B5EF4-FFF2-40B4-BE49-F238E27FC236}">
                <a16:creationId xmlns:a16="http://schemas.microsoft.com/office/drawing/2014/main" id="{DFAEEB32-994B-8D44-92E6-1F64655AFBE4}"/>
              </a:ext>
            </a:extLst>
          </p:cNvPr>
          <p:cNvCxnSpPr>
            <a:cxnSpLocks/>
          </p:cNvCxnSpPr>
          <p:nvPr/>
        </p:nvCxnSpPr>
        <p:spPr>
          <a:xfrm flipH="1">
            <a:off x="6685398" y="1270169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8" name="Straight Connector 377">
            <a:extLst>
              <a:ext uri="{FF2B5EF4-FFF2-40B4-BE49-F238E27FC236}">
                <a16:creationId xmlns:a16="http://schemas.microsoft.com/office/drawing/2014/main" id="{037C19AA-B242-254B-8CF0-4224B5BC9014}"/>
              </a:ext>
            </a:extLst>
          </p:cNvPr>
          <p:cNvCxnSpPr>
            <a:cxnSpLocks/>
          </p:cNvCxnSpPr>
          <p:nvPr/>
        </p:nvCxnSpPr>
        <p:spPr>
          <a:xfrm flipH="1">
            <a:off x="6738312" y="144810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Connector 378">
            <a:extLst>
              <a:ext uri="{FF2B5EF4-FFF2-40B4-BE49-F238E27FC236}">
                <a16:creationId xmlns:a16="http://schemas.microsoft.com/office/drawing/2014/main" id="{93A673A2-6555-E941-B0B2-E09425A384E2}"/>
              </a:ext>
            </a:extLst>
          </p:cNvPr>
          <p:cNvCxnSpPr>
            <a:cxnSpLocks/>
          </p:cNvCxnSpPr>
          <p:nvPr/>
        </p:nvCxnSpPr>
        <p:spPr>
          <a:xfrm flipH="1">
            <a:off x="6760747" y="145661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Connector 379">
            <a:extLst>
              <a:ext uri="{FF2B5EF4-FFF2-40B4-BE49-F238E27FC236}">
                <a16:creationId xmlns:a16="http://schemas.microsoft.com/office/drawing/2014/main" id="{E5F72246-F120-B340-B541-0E7BC605145A}"/>
              </a:ext>
            </a:extLst>
          </p:cNvPr>
          <p:cNvCxnSpPr>
            <a:cxnSpLocks/>
          </p:cNvCxnSpPr>
          <p:nvPr/>
        </p:nvCxnSpPr>
        <p:spPr>
          <a:xfrm flipH="1">
            <a:off x="6797106" y="144192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4F3EF992-E9FB-0B4A-B004-5F2527FED57B}"/>
              </a:ext>
            </a:extLst>
          </p:cNvPr>
          <p:cNvCxnSpPr>
            <a:cxnSpLocks/>
          </p:cNvCxnSpPr>
          <p:nvPr/>
        </p:nvCxnSpPr>
        <p:spPr>
          <a:xfrm flipH="1">
            <a:off x="6695530" y="145910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>
            <a:extLst>
              <a:ext uri="{FF2B5EF4-FFF2-40B4-BE49-F238E27FC236}">
                <a16:creationId xmlns:a16="http://schemas.microsoft.com/office/drawing/2014/main" id="{CCA8569D-4EE5-7C49-8172-1CF357FBC448}"/>
              </a:ext>
            </a:extLst>
          </p:cNvPr>
          <p:cNvCxnSpPr>
            <a:cxnSpLocks/>
          </p:cNvCxnSpPr>
          <p:nvPr/>
        </p:nvCxnSpPr>
        <p:spPr>
          <a:xfrm flipH="1">
            <a:off x="6832691" y="145894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Connector 382">
            <a:extLst>
              <a:ext uri="{FF2B5EF4-FFF2-40B4-BE49-F238E27FC236}">
                <a16:creationId xmlns:a16="http://schemas.microsoft.com/office/drawing/2014/main" id="{022ADFC0-AE7B-624C-884E-374117B395BE}"/>
              </a:ext>
            </a:extLst>
          </p:cNvPr>
          <p:cNvCxnSpPr>
            <a:cxnSpLocks/>
          </p:cNvCxnSpPr>
          <p:nvPr/>
        </p:nvCxnSpPr>
        <p:spPr>
          <a:xfrm flipH="1">
            <a:off x="6479699" y="1279910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C481DA45-0D50-664C-BBE4-4BFE6A705044}"/>
              </a:ext>
            </a:extLst>
          </p:cNvPr>
          <p:cNvCxnSpPr>
            <a:cxnSpLocks/>
          </p:cNvCxnSpPr>
          <p:nvPr/>
        </p:nvCxnSpPr>
        <p:spPr>
          <a:xfrm flipH="1">
            <a:off x="6545451" y="1276824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ABD1C632-BD5F-7241-B6EA-0668A999D69C}"/>
              </a:ext>
            </a:extLst>
          </p:cNvPr>
          <p:cNvCxnSpPr>
            <a:cxnSpLocks/>
          </p:cNvCxnSpPr>
          <p:nvPr/>
        </p:nvCxnSpPr>
        <p:spPr>
          <a:xfrm flipH="1">
            <a:off x="6507544" y="1266767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>
            <a:extLst>
              <a:ext uri="{FF2B5EF4-FFF2-40B4-BE49-F238E27FC236}">
                <a16:creationId xmlns:a16="http://schemas.microsoft.com/office/drawing/2014/main" id="{B473C797-D002-234A-ADDB-32A467DA14A9}"/>
              </a:ext>
            </a:extLst>
          </p:cNvPr>
          <p:cNvCxnSpPr>
            <a:cxnSpLocks/>
          </p:cNvCxnSpPr>
          <p:nvPr/>
        </p:nvCxnSpPr>
        <p:spPr>
          <a:xfrm flipH="1">
            <a:off x="6632099" y="1260860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0FB8F4D4-CA96-8A4A-B3CB-0C2696C8DA1C}"/>
              </a:ext>
            </a:extLst>
          </p:cNvPr>
          <p:cNvCxnSpPr>
            <a:cxnSpLocks/>
          </p:cNvCxnSpPr>
          <p:nvPr/>
        </p:nvCxnSpPr>
        <p:spPr>
          <a:xfrm flipH="1">
            <a:off x="6654533" y="1258539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8B55EB70-3E68-0F41-8FF8-006F8A5DF7ED}"/>
              </a:ext>
            </a:extLst>
          </p:cNvPr>
          <p:cNvCxnSpPr>
            <a:cxnSpLocks/>
          </p:cNvCxnSpPr>
          <p:nvPr/>
        </p:nvCxnSpPr>
        <p:spPr>
          <a:xfrm flipH="1">
            <a:off x="6533992" y="1278793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>
            <a:extLst>
              <a:ext uri="{FF2B5EF4-FFF2-40B4-BE49-F238E27FC236}">
                <a16:creationId xmlns:a16="http://schemas.microsoft.com/office/drawing/2014/main" id="{BD7F1274-E336-F84F-91F8-B861F699D4FE}"/>
              </a:ext>
            </a:extLst>
          </p:cNvPr>
          <p:cNvCxnSpPr>
            <a:cxnSpLocks/>
          </p:cNvCxnSpPr>
          <p:nvPr/>
        </p:nvCxnSpPr>
        <p:spPr>
          <a:xfrm flipH="1">
            <a:off x="6556426" y="1276472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>
            <a:extLst>
              <a:ext uri="{FF2B5EF4-FFF2-40B4-BE49-F238E27FC236}">
                <a16:creationId xmlns:a16="http://schemas.microsoft.com/office/drawing/2014/main" id="{978EACA1-83E8-D845-A3AE-AC0BB6F649E3}"/>
              </a:ext>
            </a:extLst>
          </p:cNvPr>
          <p:cNvCxnSpPr>
            <a:cxnSpLocks/>
          </p:cNvCxnSpPr>
          <p:nvPr/>
        </p:nvCxnSpPr>
        <p:spPr>
          <a:xfrm flipH="1">
            <a:off x="6668134" y="1448224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>
            <a:extLst>
              <a:ext uri="{FF2B5EF4-FFF2-40B4-BE49-F238E27FC236}">
                <a16:creationId xmlns:a16="http://schemas.microsoft.com/office/drawing/2014/main" id="{7A8271C3-4352-9E43-B031-4EB6D6167733}"/>
              </a:ext>
            </a:extLst>
          </p:cNvPr>
          <p:cNvCxnSpPr>
            <a:cxnSpLocks/>
          </p:cNvCxnSpPr>
          <p:nvPr/>
        </p:nvCxnSpPr>
        <p:spPr>
          <a:xfrm flipH="1">
            <a:off x="6703719" y="146524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Arrow Connector 391">
            <a:extLst>
              <a:ext uri="{FF2B5EF4-FFF2-40B4-BE49-F238E27FC236}">
                <a16:creationId xmlns:a16="http://schemas.microsoft.com/office/drawing/2014/main" id="{3B9A88A4-6655-3A45-BCE2-9F2D52E2F7BB}"/>
              </a:ext>
            </a:extLst>
          </p:cNvPr>
          <p:cNvCxnSpPr>
            <a:cxnSpLocks/>
          </p:cNvCxnSpPr>
          <p:nvPr/>
        </p:nvCxnSpPr>
        <p:spPr>
          <a:xfrm flipV="1">
            <a:off x="294769" y="4824895"/>
            <a:ext cx="0" cy="2298106"/>
          </a:xfrm>
          <a:prstGeom prst="straightConnector1">
            <a:avLst/>
          </a:prstGeom>
          <a:ln w="57150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3" name="Circular Arrow 392">
            <a:extLst>
              <a:ext uri="{FF2B5EF4-FFF2-40B4-BE49-F238E27FC236}">
                <a16:creationId xmlns:a16="http://schemas.microsoft.com/office/drawing/2014/main" id="{93DF44CA-2AA7-DA48-8EB0-DE878358B6E9}"/>
              </a:ext>
            </a:extLst>
          </p:cNvPr>
          <p:cNvSpPr/>
          <p:nvPr/>
        </p:nvSpPr>
        <p:spPr>
          <a:xfrm flipV="1">
            <a:off x="1040189" y="3761961"/>
            <a:ext cx="3731786" cy="265188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043754"/>
              <a:gd name="adj5" fmla="val 149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>
            <a:extLst>
              <a:ext uri="{FF2B5EF4-FFF2-40B4-BE49-F238E27FC236}">
                <a16:creationId xmlns:a16="http://schemas.microsoft.com/office/drawing/2014/main" id="{D4B48EC4-7076-A846-A9F6-236211734C9D}"/>
              </a:ext>
            </a:extLst>
          </p:cNvPr>
          <p:cNvSpPr/>
          <p:nvPr/>
        </p:nvSpPr>
        <p:spPr>
          <a:xfrm>
            <a:off x="4573188" y="4998720"/>
            <a:ext cx="210902" cy="487679"/>
          </a:xfrm>
          <a:prstGeom prst="triangle">
            <a:avLst/>
          </a:prstGeom>
          <a:solidFill>
            <a:srgbClr val="CFDD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>
            <a:extLst>
              <a:ext uri="{FF2B5EF4-FFF2-40B4-BE49-F238E27FC236}">
                <a16:creationId xmlns:a16="http://schemas.microsoft.com/office/drawing/2014/main" id="{E6A34CF7-92A3-6442-96F4-FA4A77383786}"/>
              </a:ext>
            </a:extLst>
          </p:cNvPr>
          <p:cNvSpPr/>
          <p:nvPr/>
        </p:nvSpPr>
        <p:spPr>
          <a:xfrm rot="10501317">
            <a:off x="1023330" y="5155731"/>
            <a:ext cx="204981" cy="286356"/>
          </a:xfrm>
          <a:prstGeom prst="triangle">
            <a:avLst/>
          </a:prstGeom>
          <a:solidFill>
            <a:srgbClr val="CFDD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BF803B0E-B348-CD42-B078-9B946BF3A073}"/>
              </a:ext>
            </a:extLst>
          </p:cNvPr>
          <p:cNvSpPr txBox="1"/>
          <p:nvPr/>
        </p:nvSpPr>
        <p:spPr>
          <a:xfrm>
            <a:off x="104940" y="5168899"/>
            <a:ext cx="9210511" cy="461665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BCFF6C"/>
                </a:solidFill>
                <a:sym typeface="Wingdings" pitchFamily="2" charset="2"/>
              </a:rPr>
              <a:t> 	   Fougerite precursor </a:t>
            </a:r>
            <a:r>
              <a:rPr lang="en-US" sz="2400" dirty="0">
                <a:solidFill>
                  <a:srgbClr val="BCFF6C"/>
                </a:solidFill>
                <a:sym typeface="Wingdings" pitchFamily="2" charset="2"/>
              </a:rPr>
              <a:t>------------------&gt; to </a:t>
            </a:r>
            <a:r>
              <a:rPr lang="en-US" sz="2400" b="1" dirty="0">
                <a:solidFill>
                  <a:srgbClr val="BCFF6C"/>
                </a:solidFill>
                <a:sym typeface="Wingdings" pitchFamily="2" charset="2"/>
              </a:rPr>
              <a:t>Fe</a:t>
            </a:r>
            <a:r>
              <a:rPr lang="en-US" sz="2400" b="1" baseline="-25000" dirty="0">
                <a:solidFill>
                  <a:srgbClr val="BCFF6C"/>
                </a:solidFill>
                <a:sym typeface="Wingdings" pitchFamily="2" charset="2"/>
              </a:rPr>
              <a:t>3</a:t>
            </a:r>
            <a:r>
              <a:rPr lang="en-US" sz="2400" b="1" dirty="0">
                <a:solidFill>
                  <a:srgbClr val="BCFF6C"/>
                </a:solidFill>
                <a:sym typeface="Wingdings" pitchFamily="2" charset="2"/>
              </a:rPr>
              <a:t>O</a:t>
            </a:r>
            <a:r>
              <a:rPr lang="en-US" sz="2400" b="1" baseline="-25000" dirty="0">
                <a:solidFill>
                  <a:srgbClr val="BCFF6C"/>
                </a:solidFill>
                <a:sym typeface="Wingdings" pitchFamily="2" charset="2"/>
              </a:rPr>
              <a:t>4</a:t>
            </a:r>
            <a:r>
              <a:rPr lang="en-US" sz="2400" b="1" dirty="0">
                <a:solidFill>
                  <a:srgbClr val="BCFF6C"/>
                </a:solidFill>
                <a:sym typeface="Wingdings" pitchFamily="2" charset="2"/>
              </a:rPr>
              <a:t> in BIF                         </a:t>
            </a:r>
            <a:endParaRPr lang="en-US" sz="2400" b="1" dirty="0">
              <a:solidFill>
                <a:srgbClr val="BCFF6C"/>
              </a:solidFill>
            </a:endParaRP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05EF47CB-506D-3446-97EA-92E65CBE00E5}"/>
              </a:ext>
            </a:extLst>
          </p:cNvPr>
          <p:cNvSpPr txBox="1"/>
          <p:nvPr/>
        </p:nvSpPr>
        <p:spPr>
          <a:xfrm>
            <a:off x="7200356" y="3289481"/>
            <a:ext cx="205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E1FF1F"/>
                </a:solidFill>
              </a:rPr>
              <a:t>CO</a:t>
            </a:r>
            <a:r>
              <a:rPr lang="en-US" sz="2000" b="1" baseline="-25000" dirty="0">
                <a:solidFill>
                  <a:srgbClr val="E1FF1F"/>
                </a:solidFill>
              </a:rPr>
              <a:t>2</a:t>
            </a:r>
            <a:r>
              <a:rPr lang="en-US" sz="2000" b="1" baseline="30000" dirty="0">
                <a:solidFill>
                  <a:srgbClr val="E1FF1F"/>
                </a:solidFill>
              </a:rPr>
              <a:t> </a:t>
            </a:r>
            <a:r>
              <a:rPr lang="en-US" sz="2000" b="1" dirty="0">
                <a:solidFill>
                  <a:srgbClr val="E1FF1F"/>
                </a:solidFill>
              </a:rPr>
              <a:t>&gt;&gt;P</a:t>
            </a:r>
            <a:r>
              <a:rPr lang="en-US" sz="2000" b="1" baseline="-25000" dirty="0">
                <a:solidFill>
                  <a:srgbClr val="E1FF1F"/>
                </a:solidFill>
              </a:rPr>
              <a:t>4</a:t>
            </a:r>
            <a:r>
              <a:rPr lang="en-US" sz="2000" b="1" dirty="0">
                <a:solidFill>
                  <a:srgbClr val="E1FF1F"/>
                </a:solidFill>
              </a:rPr>
              <a:t>O</a:t>
            </a:r>
            <a:r>
              <a:rPr lang="en-US" sz="2000" b="1" baseline="-25000" dirty="0">
                <a:solidFill>
                  <a:srgbClr val="E1FF1F"/>
                </a:solidFill>
              </a:rPr>
              <a:t>10</a:t>
            </a:r>
            <a:r>
              <a:rPr lang="en-US" sz="2000" b="1" dirty="0">
                <a:solidFill>
                  <a:srgbClr val="E1FF1F"/>
                </a:solidFill>
              </a:rPr>
              <a:t> &gt;N</a:t>
            </a:r>
            <a:r>
              <a:rPr lang="en-US" sz="2000" b="1" baseline="-25000" dirty="0">
                <a:solidFill>
                  <a:srgbClr val="E1FF1F"/>
                </a:solidFill>
              </a:rPr>
              <a:t>2</a:t>
            </a:r>
            <a:r>
              <a:rPr lang="en-US" sz="2000" b="1" dirty="0">
                <a:solidFill>
                  <a:srgbClr val="E1FF1F"/>
                </a:solidFill>
              </a:rPr>
              <a:t>O</a:t>
            </a:r>
            <a:endParaRPr lang="en-US" sz="2000" dirty="0"/>
          </a:p>
        </p:txBody>
      </p:sp>
      <p:sp>
        <p:nvSpPr>
          <p:cNvPr id="398" name="Circular Arrow 397">
            <a:extLst>
              <a:ext uri="{FF2B5EF4-FFF2-40B4-BE49-F238E27FC236}">
                <a16:creationId xmlns:a16="http://schemas.microsoft.com/office/drawing/2014/main" id="{A24265DC-F5B4-EA4D-8430-3FCD37CE7E4D}"/>
              </a:ext>
            </a:extLst>
          </p:cNvPr>
          <p:cNvSpPr/>
          <p:nvPr/>
        </p:nvSpPr>
        <p:spPr>
          <a:xfrm flipH="1" flipV="1">
            <a:off x="4609414" y="3718559"/>
            <a:ext cx="3161715" cy="2735924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043754"/>
              <a:gd name="adj5" fmla="val 149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" name="Triangle 398">
            <a:extLst>
              <a:ext uri="{FF2B5EF4-FFF2-40B4-BE49-F238E27FC236}">
                <a16:creationId xmlns:a16="http://schemas.microsoft.com/office/drawing/2014/main" id="{BEAC0AF6-FEDE-9341-8FCC-B316D6ECDEB7}"/>
              </a:ext>
            </a:extLst>
          </p:cNvPr>
          <p:cNvSpPr/>
          <p:nvPr/>
        </p:nvSpPr>
        <p:spPr>
          <a:xfrm rot="11313590">
            <a:off x="7586470" y="5201561"/>
            <a:ext cx="204981" cy="286356"/>
          </a:xfrm>
          <a:prstGeom prst="triangle">
            <a:avLst/>
          </a:prstGeom>
          <a:solidFill>
            <a:srgbClr val="CFDD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688D9900-5150-3546-AEAA-56F4D06CBE10}"/>
              </a:ext>
            </a:extLst>
          </p:cNvPr>
          <p:cNvSpPr/>
          <p:nvPr/>
        </p:nvSpPr>
        <p:spPr>
          <a:xfrm>
            <a:off x="1606550" y="535166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Alkaline vent</a:t>
            </a:r>
          </a:p>
          <a:p>
            <a:pPr algn="ctr"/>
            <a:endParaRPr lang="en-US" sz="1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2400" b="1" spc="-1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~130</a:t>
            </a:r>
            <a:r>
              <a:rPr lang="en-US" sz="2400" b="1" spc="-150" baseline="300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</a:t>
            </a:r>
            <a:r>
              <a:rPr lang="en-US" sz="2400" b="1" spc="-1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</a:t>
            </a:r>
          </a:p>
        </p:txBody>
      </p: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289B09BF-EDE8-0342-935A-A9AC8BF232D7}"/>
              </a:ext>
            </a:extLst>
          </p:cNvPr>
          <p:cNvCxnSpPr>
            <a:cxnSpLocks/>
          </p:cNvCxnSpPr>
          <p:nvPr/>
        </p:nvCxnSpPr>
        <p:spPr>
          <a:xfrm flipH="1">
            <a:off x="2914653" y="445838"/>
            <a:ext cx="2045788" cy="203224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2" name="Rectangle 401">
            <a:extLst>
              <a:ext uri="{FF2B5EF4-FFF2-40B4-BE49-F238E27FC236}">
                <a16:creationId xmlns:a16="http://schemas.microsoft.com/office/drawing/2014/main" id="{00E32D1E-454C-5745-A246-F6A3840A3714}"/>
              </a:ext>
            </a:extLst>
          </p:cNvPr>
          <p:cNvSpPr/>
          <p:nvPr/>
        </p:nvSpPr>
        <p:spPr>
          <a:xfrm>
            <a:off x="4484929" y="5218436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↑</a:t>
            </a:r>
            <a:endParaRPr lang="en-US" dirty="0"/>
          </a:p>
        </p:txBody>
      </p:sp>
      <p:cxnSp>
        <p:nvCxnSpPr>
          <p:cNvPr id="403" name="Straight Arrow Connector 402">
            <a:extLst>
              <a:ext uri="{FF2B5EF4-FFF2-40B4-BE49-F238E27FC236}">
                <a16:creationId xmlns:a16="http://schemas.microsoft.com/office/drawing/2014/main" id="{1BB20746-304F-454C-8EA5-E28809F05CC1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4490116" y="3503543"/>
            <a:ext cx="115843" cy="594311"/>
          </a:xfrm>
          <a:prstGeom prst="straightConnector1">
            <a:avLst/>
          </a:prstGeom>
          <a:ln w="19050">
            <a:solidFill>
              <a:srgbClr val="BCFF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0">
            <p14:nvContentPartPr>
              <p14:cNvPr id="404" name="Ink 403">
                <a:extLst>
                  <a:ext uri="{FF2B5EF4-FFF2-40B4-BE49-F238E27FC236}">
                    <a16:creationId xmlns:a16="http://schemas.microsoft.com/office/drawing/2014/main" id="{5DE81BD2-6224-D543-A0C5-25D75B51AAF1}"/>
                  </a:ext>
                </a:extLst>
              </p14:cNvPr>
              <p14:cNvContentPartPr/>
              <p14:nvPr/>
            </p14:nvContentPartPr>
            <p14:xfrm>
              <a:off x="899526" y="1933877"/>
              <a:ext cx="360" cy="360"/>
            </p14:xfrm>
          </p:contentPart>
        </mc:Choice>
        <mc:Fallback xmlns="">
          <p:pic>
            <p:nvPicPr>
              <p:cNvPr id="404" name="Ink 403">
                <a:extLst>
                  <a:ext uri="{FF2B5EF4-FFF2-40B4-BE49-F238E27FC236}">
                    <a16:creationId xmlns:a16="http://schemas.microsoft.com/office/drawing/2014/main" id="{5DE81BD2-6224-D543-A0C5-25D75B51AAF1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894846" y="1929197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405" name="Straight Connector 404">
            <a:extLst>
              <a:ext uri="{FF2B5EF4-FFF2-40B4-BE49-F238E27FC236}">
                <a16:creationId xmlns:a16="http://schemas.microsoft.com/office/drawing/2014/main" id="{659D4281-0CB9-CA41-9D07-F31A247DD470}"/>
              </a:ext>
            </a:extLst>
          </p:cNvPr>
          <p:cNvCxnSpPr>
            <a:cxnSpLocks/>
          </p:cNvCxnSpPr>
          <p:nvPr/>
        </p:nvCxnSpPr>
        <p:spPr>
          <a:xfrm flipH="1">
            <a:off x="675882" y="145356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>
            <a:extLst>
              <a:ext uri="{FF2B5EF4-FFF2-40B4-BE49-F238E27FC236}">
                <a16:creationId xmlns:a16="http://schemas.microsoft.com/office/drawing/2014/main" id="{32151B2B-C3C5-2445-8205-3F62E3503999}"/>
              </a:ext>
            </a:extLst>
          </p:cNvPr>
          <p:cNvCxnSpPr>
            <a:cxnSpLocks/>
          </p:cNvCxnSpPr>
          <p:nvPr/>
        </p:nvCxnSpPr>
        <p:spPr>
          <a:xfrm flipH="1">
            <a:off x="698317" y="146207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Connector 406">
            <a:extLst>
              <a:ext uri="{FF2B5EF4-FFF2-40B4-BE49-F238E27FC236}">
                <a16:creationId xmlns:a16="http://schemas.microsoft.com/office/drawing/2014/main" id="{EF04F59A-E47C-2C4C-9BFD-D07F93E3C396}"/>
              </a:ext>
            </a:extLst>
          </p:cNvPr>
          <p:cNvCxnSpPr>
            <a:cxnSpLocks/>
          </p:cNvCxnSpPr>
          <p:nvPr/>
        </p:nvCxnSpPr>
        <p:spPr>
          <a:xfrm flipH="1">
            <a:off x="734676" y="144737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Connector 407">
            <a:extLst>
              <a:ext uri="{FF2B5EF4-FFF2-40B4-BE49-F238E27FC236}">
                <a16:creationId xmlns:a16="http://schemas.microsoft.com/office/drawing/2014/main" id="{89109CFE-B199-744A-B9AB-3644A7EB97D2}"/>
              </a:ext>
            </a:extLst>
          </p:cNvPr>
          <p:cNvCxnSpPr>
            <a:cxnSpLocks/>
          </p:cNvCxnSpPr>
          <p:nvPr/>
        </p:nvCxnSpPr>
        <p:spPr>
          <a:xfrm flipH="1">
            <a:off x="633100" y="146455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Connector 408">
            <a:extLst>
              <a:ext uri="{FF2B5EF4-FFF2-40B4-BE49-F238E27FC236}">
                <a16:creationId xmlns:a16="http://schemas.microsoft.com/office/drawing/2014/main" id="{F66DAF35-E175-7B48-BB01-CC1DF54CC989}"/>
              </a:ext>
            </a:extLst>
          </p:cNvPr>
          <p:cNvCxnSpPr>
            <a:cxnSpLocks/>
          </p:cNvCxnSpPr>
          <p:nvPr/>
        </p:nvCxnSpPr>
        <p:spPr>
          <a:xfrm flipH="1">
            <a:off x="770261" y="146439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Connector 409">
            <a:extLst>
              <a:ext uri="{FF2B5EF4-FFF2-40B4-BE49-F238E27FC236}">
                <a16:creationId xmlns:a16="http://schemas.microsoft.com/office/drawing/2014/main" id="{FD375225-17D9-4240-BFD2-8395FA280AF8}"/>
              </a:ext>
            </a:extLst>
          </p:cNvPr>
          <p:cNvCxnSpPr>
            <a:cxnSpLocks/>
          </p:cNvCxnSpPr>
          <p:nvPr/>
        </p:nvCxnSpPr>
        <p:spPr>
          <a:xfrm flipH="1">
            <a:off x="870831" y="1294114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Connector 410">
            <a:extLst>
              <a:ext uri="{FF2B5EF4-FFF2-40B4-BE49-F238E27FC236}">
                <a16:creationId xmlns:a16="http://schemas.microsoft.com/office/drawing/2014/main" id="{1762EF82-2E77-4D48-9B0A-FEB97216883D}"/>
              </a:ext>
            </a:extLst>
          </p:cNvPr>
          <p:cNvCxnSpPr>
            <a:cxnSpLocks/>
          </p:cNvCxnSpPr>
          <p:nvPr/>
        </p:nvCxnSpPr>
        <p:spPr>
          <a:xfrm flipH="1">
            <a:off x="1013947" y="145742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Connector 411">
            <a:extLst>
              <a:ext uri="{FF2B5EF4-FFF2-40B4-BE49-F238E27FC236}">
                <a16:creationId xmlns:a16="http://schemas.microsoft.com/office/drawing/2014/main" id="{39949586-F322-1E4B-98BD-A8D5E5422971}"/>
              </a:ext>
            </a:extLst>
          </p:cNvPr>
          <p:cNvCxnSpPr>
            <a:cxnSpLocks/>
          </p:cNvCxnSpPr>
          <p:nvPr/>
        </p:nvCxnSpPr>
        <p:spPr>
          <a:xfrm flipH="1">
            <a:off x="931172" y="1301850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Connector 412">
            <a:extLst>
              <a:ext uri="{FF2B5EF4-FFF2-40B4-BE49-F238E27FC236}">
                <a16:creationId xmlns:a16="http://schemas.microsoft.com/office/drawing/2014/main" id="{C4307D55-7C64-5446-88B5-4A68109781F8}"/>
              </a:ext>
            </a:extLst>
          </p:cNvPr>
          <p:cNvCxnSpPr>
            <a:cxnSpLocks/>
          </p:cNvCxnSpPr>
          <p:nvPr/>
        </p:nvCxnSpPr>
        <p:spPr>
          <a:xfrm flipH="1">
            <a:off x="957474" y="144737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Connector 413">
            <a:extLst>
              <a:ext uri="{FF2B5EF4-FFF2-40B4-BE49-F238E27FC236}">
                <a16:creationId xmlns:a16="http://schemas.microsoft.com/office/drawing/2014/main" id="{D9860993-E91E-6940-909F-6C21F586CE39}"/>
              </a:ext>
            </a:extLst>
          </p:cNvPr>
          <p:cNvCxnSpPr>
            <a:cxnSpLocks/>
          </p:cNvCxnSpPr>
          <p:nvPr/>
        </p:nvCxnSpPr>
        <p:spPr>
          <a:xfrm flipH="1">
            <a:off x="893265" y="1291793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2">
            <p14:nvContentPartPr>
              <p14:cNvPr id="415" name="Ink 414">
                <a:extLst>
                  <a:ext uri="{FF2B5EF4-FFF2-40B4-BE49-F238E27FC236}">
                    <a16:creationId xmlns:a16="http://schemas.microsoft.com/office/drawing/2014/main" id="{EE75E52E-15E1-D745-92DD-0E2C7ED73D15}"/>
                  </a:ext>
                </a:extLst>
              </p14:cNvPr>
              <p14:cNvContentPartPr/>
              <p14:nvPr/>
            </p14:nvContentPartPr>
            <p14:xfrm>
              <a:off x="760326" y="1914827"/>
              <a:ext cx="360" cy="360"/>
            </p14:xfrm>
          </p:contentPart>
        </mc:Choice>
        <mc:Fallback xmlns="">
          <p:pic>
            <p:nvPicPr>
              <p:cNvPr id="415" name="Ink 414">
                <a:extLst>
                  <a:ext uri="{FF2B5EF4-FFF2-40B4-BE49-F238E27FC236}">
                    <a16:creationId xmlns:a16="http://schemas.microsoft.com/office/drawing/2014/main" id="{EE75E52E-15E1-D745-92DD-0E2C7ED73D15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55646" y="1910147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3">
            <p14:nvContentPartPr>
              <p14:cNvPr id="416" name="Ink 415">
                <a:extLst>
                  <a:ext uri="{FF2B5EF4-FFF2-40B4-BE49-F238E27FC236}">
                    <a16:creationId xmlns:a16="http://schemas.microsoft.com/office/drawing/2014/main" id="{6EA2F1D3-8DF7-5948-A02D-82AAEF64916C}"/>
                  </a:ext>
                </a:extLst>
              </p14:cNvPr>
              <p14:cNvContentPartPr/>
              <p14:nvPr/>
            </p14:nvContentPartPr>
            <p14:xfrm>
              <a:off x="1051926" y="1914827"/>
              <a:ext cx="360" cy="360"/>
            </p14:xfrm>
          </p:contentPart>
        </mc:Choice>
        <mc:Fallback xmlns="">
          <p:pic>
            <p:nvPicPr>
              <p:cNvPr id="416" name="Ink 415">
                <a:extLst>
                  <a:ext uri="{FF2B5EF4-FFF2-40B4-BE49-F238E27FC236}">
                    <a16:creationId xmlns:a16="http://schemas.microsoft.com/office/drawing/2014/main" id="{6EA2F1D3-8DF7-5948-A02D-82AAEF64916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047246" y="1910147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417" name="Straight Connector 416">
            <a:extLst>
              <a:ext uri="{FF2B5EF4-FFF2-40B4-BE49-F238E27FC236}">
                <a16:creationId xmlns:a16="http://schemas.microsoft.com/office/drawing/2014/main" id="{2CDFE4FF-E6D4-6045-B6DF-69ED1311E45D}"/>
              </a:ext>
            </a:extLst>
          </p:cNvPr>
          <p:cNvCxnSpPr>
            <a:cxnSpLocks/>
          </p:cNvCxnSpPr>
          <p:nvPr/>
        </p:nvCxnSpPr>
        <p:spPr>
          <a:xfrm flipH="1">
            <a:off x="828282" y="143451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Connector 417">
            <a:extLst>
              <a:ext uri="{FF2B5EF4-FFF2-40B4-BE49-F238E27FC236}">
                <a16:creationId xmlns:a16="http://schemas.microsoft.com/office/drawing/2014/main" id="{27BC85DC-89D3-A24D-A80B-94CAD9913963}"/>
              </a:ext>
            </a:extLst>
          </p:cNvPr>
          <p:cNvCxnSpPr>
            <a:cxnSpLocks/>
          </p:cNvCxnSpPr>
          <p:nvPr/>
        </p:nvCxnSpPr>
        <p:spPr>
          <a:xfrm flipH="1">
            <a:off x="850717" y="144302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Connector 418">
            <a:extLst>
              <a:ext uri="{FF2B5EF4-FFF2-40B4-BE49-F238E27FC236}">
                <a16:creationId xmlns:a16="http://schemas.microsoft.com/office/drawing/2014/main" id="{CF08A7BC-8966-5D48-8C96-96195064BBAD}"/>
              </a:ext>
            </a:extLst>
          </p:cNvPr>
          <p:cNvCxnSpPr>
            <a:cxnSpLocks/>
          </p:cNvCxnSpPr>
          <p:nvPr/>
        </p:nvCxnSpPr>
        <p:spPr>
          <a:xfrm flipH="1">
            <a:off x="887076" y="142832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>
            <a:extLst>
              <a:ext uri="{FF2B5EF4-FFF2-40B4-BE49-F238E27FC236}">
                <a16:creationId xmlns:a16="http://schemas.microsoft.com/office/drawing/2014/main" id="{83F66736-F9FB-1745-95A8-1AA0C4A2CFE7}"/>
              </a:ext>
            </a:extLst>
          </p:cNvPr>
          <p:cNvCxnSpPr>
            <a:cxnSpLocks/>
          </p:cNvCxnSpPr>
          <p:nvPr/>
        </p:nvCxnSpPr>
        <p:spPr>
          <a:xfrm flipH="1">
            <a:off x="922661" y="144534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Connector 420">
            <a:extLst>
              <a:ext uri="{FF2B5EF4-FFF2-40B4-BE49-F238E27FC236}">
                <a16:creationId xmlns:a16="http://schemas.microsoft.com/office/drawing/2014/main" id="{C766EA70-C0BF-C841-AC18-7E96B52176C7}"/>
              </a:ext>
            </a:extLst>
          </p:cNvPr>
          <p:cNvCxnSpPr>
            <a:cxnSpLocks/>
          </p:cNvCxnSpPr>
          <p:nvPr/>
        </p:nvCxnSpPr>
        <p:spPr>
          <a:xfrm flipH="1">
            <a:off x="1023231" y="1275064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Connector 421">
            <a:extLst>
              <a:ext uri="{FF2B5EF4-FFF2-40B4-BE49-F238E27FC236}">
                <a16:creationId xmlns:a16="http://schemas.microsoft.com/office/drawing/2014/main" id="{808205E3-A703-9F43-9661-98C50B65C75D}"/>
              </a:ext>
            </a:extLst>
          </p:cNvPr>
          <p:cNvCxnSpPr>
            <a:cxnSpLocks/>
          </p:cNvCxnSpPr>
          <p:nvPr/>
        </p:nvCxnSpPr>
        <p:spPr>
          <a:xfrm flipH="1">
            <a:off x="1045665" y="1272743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4">
            <p14:nvContentPartPr>
              <p14:cNvPr id="423" name="Ink 422">
                <a:extLst>
                  <a:ext uri="{FF2B5EF4-FFF2-40B4-BE49-F238E27FC236}">
                    <a16:creationId xmlns:a16="http://schemas.microsoft.com/office/drawing/2014/main" id="{E2BC5D21-0C37-F84A-A5B3-4D604914853F}"/>
                  </a:ext>
                </a:extLst>
              </p14:cNvPr>
              <p14:cNvContentPartPr/>
              <p14:nvPr/>
            </p14:nvContentPartPr>
            <p14:xfrm>
              <a:off x="861426" y="1971977"/>
              <a:ext cx="360" cy="360"/>
            </p14:xfrm>
          </p:contentPart>
        </mc:Choice>
        <mc:Fallback xmlns="">
          <p:pic>
            <p:nvPicPr>
              <p:cNvPr id="423" name="Ink 422">
                <a:extLst>
                  <a:ext uri="{FF2B5EF4-FFF2-40B4-BE49-F238E27FC236}">
                    <a16:creationId xmlns:a16="http://schemas.microsoft.com/office/drawing/2014/main" id="{E2BC5D21-0C37-F84A-A5B3-4D604914853F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856746" y="1967297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5">
            <p14:nvContentPartPr>
              <p14:cNvPr id="424" name="Ink 423">
                <a:extLst>
                  <a:ext uri="{FF2B5EF4-FFF2-40B4-BE49-F238E27FC236}">
                    <a16:creationId xmlns:a16="http://schemas.microsoft.com/office/drawing/2014/main" id="{64691B99-6C15-F943-A2B7-D3BB5C43FA3C}"/>
                  </a:ext>
                </a:extLst>
              </p14:cNvPr>
              <p14:cNvContentPartPr/>
              <p14:nvPr/>
            </p14:nvContentPartPr>
            <p14:xfrm>
              <a:off x="722226" y="1952927"/>
              <a:ext cx="360" cy="360"/>
            </p14:xfrm>
          </p:contentPart>
        </mc:Choice>
        <mc:Fallback xmlns="">
          <p:pic>
            <p:nvPicPr>
              <p:cNvPr id="424" name="Ink 423">
                <a:extLst>
                  <a:ext uri="{FF2B5EF4-FFF2-40B4-BE49-F238E27FC236}">
                    <a16:creationId xmlns:a16="http://schemas.microsoft.com/office/drawing/2014/main" id="{64691B99-6C15-F943-A2B7-D3BB5C43FA3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17546" y="1948247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6">
            <p14:nvContentPartPr>
              <p14:cNvPr id="425" name="Ink 424">
                <a:extLst>
                  <a:ext uri="{FF2B5EF4-FFF2-40B4-BE49-F238E27FC236}">
                    <a16:creationId xmlns:a16="http://schemas.microsoft.com/office/drawing/2014/main" id="{5A410541-13D0-4B4C-9710-FCC814E924F1}"/>
                  </a:ext>
                </a:extLst>
              </p14:cNvPr>
              <p14:cNvContentPartPr/>
              <p14:nvPr/>
            </p14:nvContentPartPr>
            <p14:xfrm>
              <a:off x="1013826" y="1952927"/>
              <a:ext cx="360" cy="360"/>
            </p14:xfrm>
          </p:contentPart>
        </mc:Choice>
        <mc:Fallback xmlns="">
          <p:pic>
            <p:nvPicPr>
              <p:cNvPr id="425" name="Ink 424">
                <a:extLst>
                  <a:ext uri="{FF2B5EF4-FFF2-40B4-BE49-F238E27FC236}">
                    <a16:creationId xmlns:a16="http://schemas.microsoft.com/office/drawing/2014/main" id="{5A410541-13D0-4B4C-9710-FCC814E924F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009146" y="1948247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7">
            <p14:nvContentPartPr>
              <p14:cNvPr id="426" name="Ink 425">
                <a:extLst>
                  <a:ext uri="{FF2B5EF4-FFF2-40B4-BE49-F238E27FC236}">
                    <a16:creationId xmlns:a16="http://schemas.microsoft.com/office/drawing/2014/main" id="{030FF903-DDE0-DC47-9DB4-D4C951DE8CA4}"/>
                  </a:ext>
                </a:extLst>
              </p14:cNvPr>
              <p14:cNvContentPartPr/>
              <p14:nvPr/>
            </p14:nvContentPartPr>
            <p14:xfrm>
              <a:off x="1030623" y="1925249"/>
              <a:ext cx="360" cy="360"/>
            </p14:xfrm>
          </p:contentPart>
        </mc:Choice>
        <mc:Fallback xmlns="">
          <p:pic>
            <p:nvPicPr>
              <p:cNvPr id="426" name="Ink 425">
                <a:extLst>
                  <a:ext uri="{FF2B5EF4-FFF2-40B4-BE49-F238E27FC236}">
                    <a16:creationId xmlns:a16="http://schemas.microsoft.com/office/drawing/2014/main" id="{030FF903-DDE0-DC47-9DB4-D4C951DE8CA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5943" y="1920569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8">
            <p14:nvContentPartPr>
              <p14:cNvPr id="427" name="Ink 426">
                <a:extLst>
                  <a:ext uri="{FF2B5EF4-FFF2-40B4-BE49-F238E27FC236}">
                    <a16:creationId xmlns:a16="http://schemas.microsoft.com/office/drawing/2014/main" id="{1CE11FF5-A36B-D444-86E0-70942B053B30}"/>
                  </a:ext>
                </a:extLst>
              </p14:cNvPr>
              <p14:cNvContentPartPr/>
              <p14:nvPr/>
            </p14:nvContentPartPr>
            <p14:xfrm>
              <a:off x="1322223" y="1925249"/>
              <a:ext cx="360" cy="360"/>
            </p14:xfrm>
          </p:contentPart>
        </mc:Choice>
        <mc:Fallback xmlns="">
          <p:pic>
            <p:nvPicPr>
              <p:cNvPr id="427" name="Ink 426">
                <a:extLst>
                  <a:ext uri="{FF2B5EF4-FFF2-40B4-BE49-F238E27FC236}">
                    <a16:creationId xmlns:a16="http://schemas.microsoft.com/office/drawing/2014/main" id="{1CE11FF5-A36B-D444-86E0-70942B053B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17543" y="1920569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428" name="Straight Connector 427">
            <a:extLst>
              <a:ext uri="{FF2B5EF4-FFF2-40B4-BE49-F238E27FC236}">
                <a16:creationId xmlns:a16="http://schemas.microsoft.com/office/drawing/2014/main" id="{2D6BE4EB-5E1E-F94D-8716-1C5F5486E02B}"/>
              </a:ext>
            </a:extLst>
          </p:cNvPr>
          <p:cNvCxnSpPr>
            <a:cxnSpLocks/>
          </p:cNvCxnSpPr>
          <p:nvPr/>
        </p:nvCxnSpPr>
        <p:spPr>
          <a:xfrm flipH="1">
            <a:off x="1098579" y="144493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9" name="Straight Connector 428">
            <a:extLst>
              <a:ext uri="{FF2B5EF4-FFF2-40B4-BE49-F238E27FC236}">
                <a16:creationId xmlns:a16="http://schemas.microsoft.com/office/drawing/2014/main" id="{C53AB6BC-4770-4840-9048-D663505B3E20}"/>
              </a:ext>
            </a:extLst>
          </p:cNvPr>
          <p:cNvCxnSpPr>
            <a:cxnSpLocks/>
          </p:cNvCxnSpPr>
          <p:nvPr/>
        </p:nvCxnSpPr>
        <p:spPr>
          <a:xfrm flipH="1">
            <a:off x="1121014" y="145344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0" name="Straight Connector 429">
            <a:extLst>
              <a:ext uri="{FF2B5EF4-FFF2-40B4-BE49-F238E27FC236}">
                <a16:creationId xmlns:a16="http://schemas.microsoft.com/office/drawing/2014/main" id="{80BFD5E1-844D-5B47-9F6B-0CAD8F292787}"/>
              </a:ext>
            </a:extLst>
          </p:cNvPr>
          <p:cNvCxnSpPr>
            <a:cxnSpLocks/>
          </p:cNvCxnSpPr>
          <p:nvPr/>
        </p:nvCxnSpPr>
        <p:spPr>
          <a:xfrm flipH="1">
            <a:off x="1157373" y="1438744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1" name="Straight Connector 430">
            <a:extLst>
              <a:ext uri="{FF2B5EF4-FFF2-40B4-BE49-F238E27FC236}">
                <a16:creationId xmlns:a16="http://schemas.microsoft.com/office/drawing/2014/main" id="{1E842C39-E097-5F47-96D3-2B66F4DB73D7}"/>
              </a:ext>
            </a:extLst>
          </p:cNvPr>
          <p:cNvCxnSpPr>
            <a:cxnSpLocks/>
          </p:cNvCxnSpPr>
          <p:nvPr/>
        </p:nvCxnSpPr>
        <p:spPr>
          <a:xfrm flipH="1">
            <a:off x="1055797" y="145592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2" name="Straight Connector 431">
            <a:extLst>
              <a:ext uri="{FF2B5EF4-FFF2-40B4-BE49-F238E27FC236}">
                <a16:creationId xmlns:a16="http://schemas.microsoft.com/office/drawing/2014/main" id="{74392D43-CFF0-7846-9F71-CA0B857887EA}"/>
              </a:ext>
            </a:extLst>
          </p:cNvPr>
          <p:cNvCxnSpPr>
            <a:cxnSpLocks/>
          </p:cNvCxnSpPr>
          <p:nvPr/>
        </p:nvCxnSpPr>
        <p:spPr>
          <a:xfrm flipH="1">
            <a:off x="1192958" y="145576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3" name="Straight Connector 432">
            <a:extLst>
              <a:ext uri="{FF2B5EF4-FFF2-40B4-BE49-F238E27FC236}">
                <a16:creationId xmlns:a16="http://schemas.microsoft.com/office/drawing/2014/main" id="{71C8B187-9031-D848-9380-F6C592A7C462}"/>
              </a:ext>
            </a:extLst>
          </p:cNvPr>
          <p:cNvCxnSpPr>
            <a:cxnSpLocks/>
          </p:cNvCxnSpPr>
          <p:nvPr/>
        </p:nvCxnSpPr>
        <p:spPr>
          <a:xfrm flipH="1">
            <a:off x="1293528" y="1285486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4" name="Straight Connector 433">
            <a:extLst>
              <a:ext uri="{FF2B5EF4-FFF2-40B4-BE49-F238E27FC236}">
                <a16:creationId xmlns:a16="http://schemas.microsoft.com/office/drawing/2014/main" id="{60A59172-01E8-AE44-8939-FEFE8A1C19D1}"/>
              </a:ext>
            </a:extLst>
          </p:cNvPr>
          <p:cNvCxnSpPr>
            <a:cxnSpLocks/>
          </p:cNvCxnSpPr>
          <p:nvPr/>
        </p:nvCxnSpPr>
        <p:spPr>
          <a:xfrm flipH="1">
            <a:off x="1436644" y="144880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>
            <a:extLst>
              <a:ext uri="{FF2B5EF4-FFF2-40B4-BE49-F238E27FC236}">
                <a16:creationId xmlns:a16="http://schemas.microsoft.com/office/drawing/2014/main" id="{61578AC7-83ED-5843-846F-FDE7171D73E2}"/>
              </a:ext>
            </a:extLst>
          </p:cNvPr>
          <p:cNvCxnSpPr>
            <a:cxnSpLocks/>
          </p:cNvCxnSpPr>
          <p:nvPr/>
        </p:nvCxnSpPr>
        <p:spPr>
          <a:xfrm flipH="1">
            <a:off x="1353869" y="1293222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435">
            <a:extLst>
              <a:ext uri="{FF2B5EF4-FFF2-40B4-BE49-F238E27FC236}">
                <a16:creationId xmlns:a16="http://schemas.microsoft.com/office/drawing/2014/main" id="{8A5C2D2A-F35B-1642-98E4-D03AD910EDBA}"/>
              </a:ext>
            </a:extLst>
          </p:cNvPr>
          <p:cNvCxnSpPr>
            <a:cxnSpLocks/>
          </p:cNvCxnSpPr>
          <p:nvPr/>
        </p:nvCxnSpPr>
        <p:spPr>
          <a:xfrm flipH="1">
            <a:off x="1380171" y="143874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Connector 436">
            <a:extLst>
              <a:ext uri="{FF2B5EF4-FFF2-40B4-BE49-F238E27FC236}">
                <a16:creationId xmlns:a16="http://schemas.microsoft.com/office/drawing/2014/main" id="{2028E227-7998-744B-BDF2-F56753403D96}"/>
              </a:ext>
            </a:extLst>
          </p:cNvPr>
          <p:cNvCxnSpPr>
            <a:cxnSpLocks/>
          </p:cNvCxnSpPr>
          <p:nvPr/>
        </p:nvCxnSpPr>
        <p:spPr>
          <a:xfrm flipH="1">
            <a:off x="1315962" y="1283165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9">
            <p14:nvContentPartPr>
              <p14:cNvPr id="438" name="Ink 437">
                <a:extLst>
                  <a:ext uri="{FF2B5EF4-FFF2-40B4-BE49-F238E27FC236}">
                    <a16:creationId xmlns:a16="http://schemas.microsoft.com/office/drawing/2014/main" id="{73B27E35-CFF2-0947-B942-286675444BA1}"/>
                  </a:ext>
                </a:extLst>
              </p14:cNvPr>
              <p14:cNvContentPartPr/>
              <p14:nvPr/>
            </p14:nvContentPartPr>
            <p14:xfrm>
              <a:off x="1183023" y="1906199"/>
              <a:ext cx="360" cy="360"/>
            </p14:xfrm>
          </p:contentPart>
        </mc:Choice>
        <mc:Fallback xmlns="">
          <p:pic>
            <p:nvPicPr>
              <p:cNvPr id="438" name="Ink 437">
                <a:extLst>
                  <a:ext uri="{FF2B5EF4-FFF2-40B4-BE49-F238E27FC236}">
                    <a16:creationId xmlns:a16="http://schemas.microsoft.com/office/drawing/2014/main" id="{73B27E35-CFF2-0947-B942-286675444B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78343" y="1901519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0">
            <p14:nvContentPartPr>
              <p14:cNvPr id="439" name="Ink 438">
                <a:extLst>
                  <a:ext uri="{FF2B5EF4-FFF2-40B4-BE49-F238E27FC236}">
                    <a16:creationId xmlns:a16="http://schemas.microsoft.com/office/drawing/2014/main" id="{18613CA0-ACAD-C44B-996E-6F7A942123AF}"/>
                  </a:ext>
                </a:extLst>
              </p14:cNvPr>
              <p14:cNvContentPartPr/>
              <p14:nvPr/>
            </p14:nvContentPartPr>
            <p14:xfrm>
              <a:off x="1474623" y="1906199"/>
              <a:ext cx="360" cy="360"/>
            </p14:xfrm>
          </p:contentPart>
        </mc:Choice>
        <mc:Fallback xmlns="">
          <p:pic>
            <p:nvPicPr>
              <p:cNvPr id="439" name="Ink 438">
                <a:extLst>
                  <a:ext uri="{FF2B5EF4-FFF2-40B4-BE49-F238E27FC236}">
                    <a16:creationId xmlns:a16="http://schemas.microsoft.com/office/drawing/2014/main" id="{18613CA0-ACAD-C44B-996E-6F7A942123A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69943" y="1901519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440" name="Straight Connector 439">
            <a:extLst>
              <a:ext uri="{FF2B5EF4-FFF2-40B4-BE49-F238E27FC236}">
                <a16:creationId xmlns:a16="http://schemas.microsoft.com/office/drawing/2014/main" id="{2C7F1DA4-5B69-144E-8DCB-99BEA6761A5F}"/>
              </a:ext>
            </a:extLst>
          </p:cNvPr>
          <p:cNvCxnSpPr>
            <a:cxnSpLocks/>
          </p:cNvCxnSpPr>
          <p:nvPr/>
        </p:nvCxnSpPr>
        <p:spPr>
          <a:xfrm flipH="1">
            <a:off x="1250979" y="142588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440">
            <a:extLst>
              <a:ext uri="{FF2B5EF4-FFF2-40B4-BE49-F238E27FC236}">
                <a16:creationId xmlns:a16="http://schemas.microsoft.com/office/drawing/2014/main" id="{5D2A8E2D-24BC-0945-9F91-7A59F62234BB}"/>
              </a:ext>
            </a:extLst>
          </p:cNvPr>
          <p:cNvCxnSpPr>
            <a:cxnSpLocks/>
          </p:cNvCxnSpPr>
          <p:nvPr/>
        </p:nvCxnSpPr>
        <p:spPr>
          <a:xfrm flipH="1">
            <a:off x="1273414" y="1434392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Connector 441">
            <a:extLst>
              <a:ext uri="{FF2B5EF4-FFF2-40B4-BE49-F238E27FC236}">
                <a16:creationId xmlns:a16="http://schemas.microsoft.com/office/drawing/2014/main" id="{FB1DB55E-9669-3F4D-BA08-A6594A2A9D4B}"/>
              </a:ext>
            </a:extLst>
          </p:cNvPr>
          <p:cNvCxnSpPr>
            <a:cxnSpLocks/>
          </p:cNvCxnSpPr>
          <p:nvPr/>
        </p:nvCxnSpPr>
        <p:spPr>
          <a:xfrm flipH="1">
            <a:off x="1309773" y="1419694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Connector 442">
            <a:extLst>
              <a:ext uri="{FF2B5EF4-FFF2-40B4-BE49-F238E27FC236}">
                <a16:creationId xmlns:a16="http://schemas.microsoft.com/office/drawing/2014/main" id="{5D0B0853-0C05-6946-BEFF-F74A745E5BEC}"/>
              </a:ext>
            </a:extLst>
          </p:cNvPr>
          <p:cNvCxnSpPr>
            <a:cxnSpLocks/>
          </p:cNvCxnSpPr>
          <p:nvPr/>
        </p:nvCxnSpPr>
        <p:spPr>
          <a:xfrm flipH="1">
            <a:off x="1345358" y="143671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4" name="Straight Connector 443">
            <a:extLst>
              <a:ext uri="{FF2B5EF4-FFF2-40B4-BE49-F238E27FC236}">
                <a16:creationId xmlns:a16="http://schemas.microsoft.com/office/drawing/2014/main" id="{A7B2C28D-E327-DC41-BCBD-1324B51F0621}"/>
              </a:ext>
            </a:extLst>
          </p:cNvPr>
          <p:cNvCxnSpPr>
            <a:cxnSpLocks/>
          </p:cNvCxnSpPr>
          <p:nvPr/>
        </p:nvCxnSpPr>
        <p:spPr>
          <a:xfrm flipH="1">
            <a:off x="1445928" y="1266436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Connector 444">
            <a:extLst>
              <a:ext uri="{FF2B5EF4-FFF2-40B4-BE49-F238E27FC236}">
                <a16:creationId xmlns:a16="http://schemas.microsoft.com/office/drawing/2014/main" id="{B5482ADD-A34D-044F-A6A1-F69FDE5FC360}"/>
              </a:ext>
            </a:extLst>
          </p:cNvPr>
          <p:cNvCxnSpPr>
            <a:cxnSpLocks/>
          </p:cNvCxnSpPr>
          <p:nvPr/>
        </p:nvCxnSpPr>
        <p:spPr>
          <a:xfrm flipH="1">
            <a:off x="1468362" y="1264115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1">
            <p14:nvContentPartPr>
              <p14:cNvPr id="446" name="Ink 445">
                <a:extLst>
                  <a:ext uri="{FF2B5EF4-FFF2-40B4-BE49-F238E27FC236}">
                    <a16:creationId xmlns:a16="http://schemas.microsoft.com/office/drawing/2014/main" id="{0299D181-4502-5B4D-85D3-FBF50BB726C7}"/>
                  </a:ext>
                </a:extLst>
              </p14:cNvPr>
              <p14:cNvContentPartPr/>
              <p14:nvPr/>
            </p14:nvContentPartPr>
            <p14:xfrm>
              <a:off x="992523" y="1963349"/>
              <a:ext cx="360" cy="360"/>
            </p14:xfrm>
          </p:contentPart>
        </mc:Choice>
        <mc:Fallback xmlns="">
          <p:pic>
            <p:nvPicPr>
              <p:cNvPr id="446" name="Ink 445">
                <a:extLst>
                  <a:ext uri="{FF2B5EF4-FFF2-40B4-BE49-F238E27FC236}">
                    <a16:creationId xmlns:a16="http://schemas.microsoft.com/office/drawing/2014/main" id="{0299D181-4502-5B4D-85D3-FBF50BB726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7843" y="1958669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2">
            <p14:nvContentPartPr>
              <p14:cNvPr id="447" name="Ink 446">
                <a:extLst>
                  <a:ext uri="{FF2B5EF4-FFF2-40B4-BE49-F238E27FC236}">
                    <a16:creationId xmlns:a16="http://schemas.microsoft.com/office/drawing/2014/main" id="{FCBEC078-3686-B445-8EA1-1B6DAD7C39EB}"/>
                  </a:ext>
                </a:extLst>
              </p14:cNvPr>
              <p14:cNvContentPartPr/>
              <p14:nvPr/>
            </p14:nvContentPartPr>
            <p14:xfrm>
              <a:off x="1284123" y="1963349"/>
              <a:ext cx="360" cy="360"/>
            </p14:xfrm>
          </p:contentPart>
        </mc:Choice>
        <mc:Fallback xmlns="">
          <p:pic>
            <p:nvPicPr>
              <p:cNvPr id="447" name="Ink 446">
                <a:extLst>
                  <a:ext uri="{FF2B5EF4-FFF2-40B4-BE49-F238E27FC236}">
                    <a16:creationId xmlns:a16="http://schemas.microsoft.com/office/drawing/2014/main" id="{FCBEC078-3686-B445-8EA1-1B6DAD7C39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9443" y="1958669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3">
            <p14:nvContentPartPr>
              <p14:cNvPr id="448" name="Ink 447">
                <a:extLst>
                  <a:ext uri="{FF2B5EF4-FFF2-40B4-BE49-F238E27FC236}">
                    <a16:creationId xmlns:a16="http://schemas.microsoft.com/office/drawing/2014/main" id="{21507B47-11E7-844F-B495-92081C803416}"/>
                  </a:ext>
                </a:extLst>
              </p14:cNvPr>
              <p14:cNvContentPartPr/>
              <p14:nvPr/>
            </p14:nvContentPartPr>
            <p14:xfrm>
              <a:off x="1144923" y="1944299"/>
              <a:ext cx="360" cy="360"/>
            </p14:xfrm>
          </p:contentPart>
        </mc:Choice>
        <mc:Fallback xmlns="">
          <p:pic>
            <p:nvPicPr>
              <p:cNvPr id="448" name="Ink 447">
                <a:extLst>
                  <a:ext uri="{FF2B5EF4-FFF2-40B4-BE49-F238E27FC236}">
                    <a16:creationId xmlns:a16="http://schemas.microsoft.com/office/drawing/2014/main" id="{21507B47-11E7-844F-B495-92081C8034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0243" y="1939619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4">
            <p14:nvContentPartPr>
              <p14:cNvPr id="449" name="Ink 448">
                <a:extLst>
                  <a:ext uri="{FF2B5EF4-FFF2-40B4-BE49-F238E27FC236}">
                    <a16:creationId xmlns:a16="http://schemas.microsoft.com/office/drawing/2014/main" id="{37EAA0F3-BEE7-0248-9B4D-52F681AF6E31}"/>
                  </a:ext>
                </a:extLst>
              </p14:cNvPr>
              <p14:cNvContentPartPr/>
              <p14:nvPr/>
            </p14:nvContentPartPr>
            <p14:xfrm>
              <a:off x="1436523" y="1944299"/>
              <a:ext cx="360" cy="360"/>
            </p14:xfrm>
          </p:contentPart>
        </mc:Choice>
        <mc:Fallback xmlns="">
          <p:pic>
            <p:nvPicPr>
              <p:cNvPr id="449" name="Ink 448">
                <a:extLst>
                  <a:ext uri="{FF2B5EF4-FFF2-40B4-BE49-F238E27FC236}">
                    <a16:creationId xmlns:a16="http://schemas.microsoft.com/office/drawing/2014/main" id="{37EAA0F3-BEE7-0248-9B4D-52F681AF6E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1843" y="1939619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5">
            <p14:nvContentPartPr>
              <p14:cNvPr id="450" name="Ink 449">
                <a:extLst>
                  <a:ext uri="{FF2B5EF4-FFF2-40B4-BE49-F238E27FC236}">
                    <a16:creationId xmlns:a16="http://schemas.microsoft.com/office/drawing/2014/main" id="{A363E246-0FC3-7642-AA4B-8CAA4A439784}"/>
                  </a:ext>
                </a:extLst>
              </p14:cNvPr>
              <p14:cNvContentPartPr/>
              <p14:nvPr/>
            </p14:nvContentPartPr>
            <p14:xfrm>
              <a:off x="1453320" y="1922372"/>
              <a:ext cx="360" cy="360"/>
            </p14:xfrm>
          </p:contentPart>
        </mc:Choice>
        <mc:Fallback xmlns="">
          <p:pic>
            <p:nvPicPr>
              <p:cNvPr id="450" name="Ink 449">
                <a:extLst>
                  <a:ext uri="{FF2B5EF4-FFF2-40B4-BE49-F238E27FC236}">
                    <a16:creationId xmlns:a16="http://schemas.microsoft.com/office/drawing/2014/main" id="{A363E246-0FC3-7642-AA4B-8CAA4A439784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448640" y="1917692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id="{66B49390-7006-1E44-B6DD-27F1FD31B581}"/>
              </a:ext>
            </a:extLst>
          </p:cNvPr>
          <p:cNvCxnSpPr>
            <a:cxnSpLocks/>
          </p:cNvCxnSpPr>
          <p:nvPr/>
        </p:nvCxnSpPr>
        <p:spPr>
          <a:xfrm flipH="1">
            <a:off x="1521276" y="144205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Connector 451">
            <a:extLst>
              <a:ext uri="{FF2B5EF4-FFF2-40B4-BE49-F238E27FC236}">
                <a16:creationId xmlns:a16="http://schemas.microsoft.com/office/drawing/2014/main" id="{9BBDABA3-9069-6E47-9994-5A3181B1EA53}"/>
              </a:ext>
            </a:extLst>
          </p:cNvPr>
          <p:cNvCxnSpPr>
            <a:cxnSpLocks/>
          </p:cNvCxnSpPr>
          <p:nvPr/>
        </p:nvCxnSpPr>
        <p:spPr>
          <a:xfrm flipH="1">
            <a:off x="1543711" y="145056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Connector 452">
            <a:extLst>
              <a:ext uri="{FF2B5EF4-FFF2-40B4-BE49-F238E27FC236}">
                <a16:creationId xmlns:a16="http://schemas.microsoft.com/office/drawing/2014/main" id="{C4FFEC7B-24E6-A749-A597-C0E2B9FC1660}"/>
              </a:ext>
            </a:extLst>
          </p:cNvPr>
          <p:cNvCxnSpPr>
            <a:cxnSpLocks/>
          </p:cNvCxnSpPr>
          <p:nvPr/>
        </p:nvCxnSpPr>
        <p:spPr>
          <a:xfrm flipH="1">
            <a:off x="1580070" y="143586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Connector 453">
            <a:extLst>
              <a:ext uri="{FF2B5EF4-FFF2-40B4-BE49-F238E27FC236}">
                <a16:creationId xmlns:a16="http://schemas.microsoft.com/office/drawing/2014/main" id="{13F24C03-1E46-9446-814C-29739BFC040E}"/>
              </a:ext>
            </a:extLst>
          </p:cNvPr>
          <p:cNvCxnSpPr>
            <a:cxnSpLocks/>
          </p:cNvCxnSpPr>
          <p:nvPr/>
        </p:nvCxnSpPr>
        <p:spPr>
          <a:xfrm flipH="1">
            <a:off x="1478494" y="145304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7">
            <p14:nvContentPartPr>
              <p14:cNvPr id="455" name="Ink 454">
                <a:extLst>
                  <a:ext uri="{FF2B5EF4-FFF2-40B4-BE49-F238E27FC236}">
                    <a16:creationId xmlns:a16="http://schemas.microsoft.com/office/drawing/2014/main" id="{045E8D64-B793-5743-9756-199E4A340FB5}"/>
                  </a:ext>
                </a:extLst>
              </p14:cNvPr>
              <p14:cNvContentPartPr/>
              <p14:nvPr/>
            </p14:nvContentPartPr>
            <p14:xfrm>
              <a:off x="1605720" y="1903322"/>
              <a:ext cx="360" cy="360"/>
            </p14:xfrm>
          </p:contentPart>
        </mc:Choice>
        <mc:Fallback xmlns="">
          <p:pic>
            <p:nvPicPr>
              <p:cNvPr id="455" name="Ink 454">
                <a:extLst>
                  <a:ext uri="{FF2B5EF4-FFF2-40B4-BE49-F238E27FC236}">
                    <a16:creationId xmlns:a16="http://schemas.microsoft.com/office/drawing/2014/main" id="{045E8D64-B793-5743-9756-199E4A340FB5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1601040" y="1898642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9">
            <p14:nvContentPartPr>
              <p14:cNvPr id="456" name="Ink 455">
                <a:extLst>
                  <a:ext uri="{FF2B5EF4-FFF2-40B4-BE49-F238E27FC236}">
                    <a16:creationId xmlns:a16="http://schemas.microsoft.com/office/drawing/2014/main" id="{65F83C4D-A482-434A-B13C-C8516A2C57C9}"/>
                  </a:ext>
                </a:extLst>
              </p14:cNvPr>
              <p14:cNvContentPartPr/>
              <p14:nvPr/>
            </p14:nvContentPartPr>
            <p14:xfrm>
              <a:off x="1415220" y="1960472"/>
              <a:ext cx="360" cy="360"/>
            </p14:xfrm>
          </p:contentPart>
        </mc:Choice>
        <mc:Fallback xmlns="">
          <p:pic>
            <p:nvPicPr>
              <p:cNvPr id="456" name="Ink 455">
                <a:extLst>
                  <a:ext uri="{FF2B5EF4-FFF2-40B4-BE49-F238E27FC236}">
                    <a16:creationId xmlns:a16="http://schemas.microsoft.com/office/drawing/2014/main" id="{65F83C4D-A482-434A-B13C-C8516A2C57C9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1410540" y="1955792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1">
            <p14:nvContentPartPr>
              <p14:cNvPr id="457" name="Ink 456">
                <a:extLst>
                  <a:ext uri="{FF2B5EF4-FFF2-40B4-BE49-F238E27FC236}">
                    <a16:creationId xmlns:a16="http://schemas.microsoft.com/office/drawing/2014/main" id="{17BFCD47-7B30-5C4F-8A35-A542C9BB2040}"/>
                  </a:ext>
                </a:extLst>
              </p14:cNvPr>
              <p14:cNvContentPartPr/>
              <p14:nvPr/>
            </p14:nvContentPartPr>
            <p14:xfrm>
              <a:off x="1706820" y="1960472"/>
              <a:ext cx="360" cy="360"/>
            </p14:xfrm>
          </p:contentPart>
        </mc:Choice>
        <mc:Fallback xmlns="">
          <p:pic>
            <p:nvPicPr>
              <p:cNvPr id="457" name="Ink 456">
                <a:extLst>
                  <a:ext uri="{FF2B5EF4-FFF2-40B4-BE49-F238E27FC236}">
                    <a16:creationId xmlns:a16="http://schemas.microsoft.com/office/drawing/2014/main" id="{17BFCD47-7B30-5C4F-8A35-A542C9BB2040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702140" y="1955792"/>
                <a:ext cx="93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2">
            <p14:nvContentPartPr>
              <p14:cNvPr id="458" name="Ink 457">
                <a:extLst>
                  <a:ext uri="{FF2B5EF4-FFF2-40B4-BE49-F238E27FC236}">
                    <a16:creationId xmlns:a16="http://schemas.microsoft.com/office/drawing/2014/main" id="{43FDAB0E-7F8C-824A-B23C-BA38A289D2A2}"/>
                  </a:ext>
                </a:extLst>
              </p14:cNvPr>
              <p14:cNvContentPartPr/>
              <p14:nvPr/>
            </p14:nvContentPartPr>
            <p14:xfrm>
              <a:off x="1567620" y="1941422"/>
              <a:ext cx="360" cy="360"/>
            </p14:xfrm>
          </p:contentPart>
        </mc:Choice>
        <mc:Fallback xmlns="">
          <p:pic>
            <p:nvPicPr>
              <p:cNvPr id="458" name="Ink 457">
                <a:extLst>
                  <a:ext uri="{FF2B5EF4-FFF2-40B4-BE49-F238E27FC236}">
                    <a16:creationId xmlns:a16="http://schemas.microsoft.com/office/drawing/2014/main" id="{43FDAB0E-7F8C-824A-B23C-BA38A289D2A2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562940" y="1936742"/>
                <a:ext cx="9360" cy="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459" name="Straight Connector 458">
            <a:extLst>
              <a:ext uri="{FF2B5EF4-FFF2-40B4-BE49-F238E27FC236}">
                <a16:creationId xmlns:a16="http://schemas.microsoft.com/office/drawing/2014/main" id="{5AEC5F1E-A0B3-0E4F-B360-2021A99EC936}"/>
              </a:ext>
            </a:extLst>
          </p:cNvPr>
          <p:cNvCxnSpPr>
            <a:cxnSpLocks/>
          </p:cNvCxnSpPr>
          <p:nvPr/>
        </p:nvCxnSpPr>
        <p:spPr>
          <a:xfrm flipH="1">
            <a:off x="569345" y="146837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Connector 459">
            <a:extLst>
              <a:ext uri="{FF2B5EF4-FFF2-40B4-BE49-F238E27FC236}">
                <a16:creationId xmlns:a16="http://schemas.microsoft.com/office/drawing/2014/main" id="{08177A4A-7228-844F-8E29-B99347C6D3D3}"/>
              </a:ext>
            </a:extLst>
          </p:cNvPr>
          <p:cNvCxnSpPr>
            <a:cxnSpLocks/>
          </p:cNvCxnSpPr>
          <p:nvPr/>
        </p:nvCxnSpPr>
        <p:spPr>
          <a:xfrm flipH="1">
            <a:off x="605704" y="145367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1" name="Straight Connector 460">
            <a:extLst>
              <a:ext uri="{FF2B5EF4-FFF2-40B4-BE49-F238E27FC236}">
                <a16:creationId xmlns:a16="http://schemas.microsoft.com/office/drawing/2014/main" id="{FD0B903D-07D2-3B4D-AF22-7C8BF3209D5C}"/>
              </a:ext>
            </a:extLst>
          </p:cNvPr>
          <p:cNvCxnSpPr>
            <a:cxnSpLocks/>
          </p:cNvCxnSpPr>
          <p:nvPr/>
        </p:nvCxnSpPr>
        <p:spPr>
          <a:xfrm flipH="1">
            <a:off x="641289" y="1470694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Connector 461">
            <a:extLst>
              <a:ext uri="{FF2B5EF4-FFF2-40B4-BE49-F238E27FC236}">
                <a16:creationId xmlns:a16="http://schemas.microsoft.com/office/drawing/2014/main" id="{41ABD242-7F6C-0F4E-8E47-52EB3B45BB7B}"/>
              </a:ext>
            </a:extLst>
          </p:cNvPr>
          <p:cNvCxnSpPr>
            <a:cxnSpLocks/>
          </p:cNvCxnSpPr>
          <p:nvPr/>
        </p:nvCxnSpPr>
        <p:spPr>
          <a:xfrm flipH="1">
            <a:off x="741859" y="1300417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3" name="Straight Connector 462">
            <a:extLst>
              <a:ext uri="{FF2B5EF4-FFF2-40B4-BE49-F238E27FC236}">
                <a16:creationId xmlns:a16="http://schemas.microsoft.com/office/drawing/2014/main" id="{5A7B32C9-1245-9F41-AA95-30111A1354C3}"/>
              </a:ext>
            </a:extLst>
          </p:cNvPr>
          <p:cNvCxnSpPr>
            <a:cxnSpLocks/>
          </p:cNvCxnSpPr>
          <p:nvPr/>
        </p:nvCxnSpPr>
        <p:spPr>
          <a:xfrm flipH="1">
            <a:off x="884975" y="1463731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Connector 463">
            <a:extLst>
              <a:ext uri="{FF2B5EF4-FFF2-40B4-BE49-F238E27FC236}">
                <a16:creationId xmlns:a16="http://schemas.microsoft.com/office/drawing/2014/main" id="{2AF91FCD-B622-A540-B02F-1099BAD05040}"/>
              </a:ext>
            </a:extLst>
          </p:cNvPr>
          <p:cNvCxnSpPr>
            <a:cxnSpLocks/>
          </p:cNvCxnSpPr>
          <p:nvPr/>
        </p:nvCxnSpPr>
        <p:spPr>
          <a:xfrm flipH="1">
            <a:off x="802200" y="1308153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464">
            <a:extLst>
              <a:ext uri="{FF2B5EF4-FFF2-40B4-BE49-F238E27FC236}">
                <a16:creationId xmlns:a16="http://schemas.microsoft.com/office/drawing/2014/main" id="{81F6BDF5-344A-294A-BF90-89FD873BD255}"/>
              </a:ext>
            </a:extLst>
          </p:cNvPr>
          <p:cNvCxnSpPr>
            <a:cxnSpLocks/>
          </p:cNvCxnSpPr>
          <p:nvPr/>
        </p:nvCxnSpPr>
        <p:spPr>
          <a:xfrm flipH="1">
            <a:off x="828502" y="1453674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6" name="Straight Connector 465">
            <a:extLst>
              <a:ext uri="{FF2B5EF4-FFF2-40B4-BE49-F238E27FC236}">
                <a16:creationId xmlns:a16="http://schemas.microsoft.com/office/drawing/2014/main" id="{018840F8-32B7-5441-8ED3-87510B155974}"/>
              </a:ext>
            </a:extLst>
          </p:cNvPr>
          <p:cNvCxnSpPr>
            <a:cxnSpLocks/>
          </p:cNvCxnSpPr>
          <p:nvPr/>
        </p:nvCxnSpPr>
        <p:spPr>
          <a:xfrm flipH="1">
            <a:off x="764293" y="1298096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7" name="Straight Connector 466">
            <a:extLst>
              <a:ext uri="{FF2B5EF4-FFF2-40B4-BE49-F238E27FC236}">
                <a16:creationId xmlns:a16="http://schemas.microsoft.com/office/drawing/2014/main" id="{23C2E722-6CCD-7642-B109-3B2406C113C0}"/>
              </a:ext>
            </a:extLst>
          </p:cNvPr>
          <p:cNvCxnSpPr>
            <a:cxnSpLocks/>
          </p:cNvCxnSpPr>
          <p:nvPr/>
        </p:nvCxnSpPr>
        <p:spPr>
          <a:xfrm flipH="1">
            <a:off x="699310" y="144081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8" name="Straight Connector 467">
            <a:extLst>
              <a:ext uri="{FF2B5EF4-FFF2-40B4-BE49-F238E27FC236}">
                <a16:creationId xmlns:a16="http://schemas.microsoft.com/office/drawing/2014/main" id="{6F050F45-C092-244E-BBDD-C1CABCF5D7FB}"/>
              </a:ext>
            </a:extLst>
          </p:cNvPr>
          <p:cNvCxnSpPr>
            <a:cxnSpLocks/>
          </p:cNvCxnSpPr>
          <p:nvPr/>
        </p:nvCxnSpPr>
        <p:spPr>
          <a:xfrm flipH="1">
            <a:off x="721745" y="144932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Connector 468">
            <a:extLst>
              <a:ext uri="{FF2B5EF4-FFF2-40B4-BE49-F238E27FC236}">
                <a16:creationId xmlns:a16="http://schemas.microsoft.com/office/drawing/2014/main" id="{79B92BF4-51EB-8843-B9E8-BE06ED6D8357}"/>
              </a:ext>
            </a:extLst>
          </p:cNvPr>
          <p:cNvCxnSpPr>
            <a:cxnSpLocks/>
          </p:cNvCxnSpPr>
          <p:nvPr/>
        </p:nvCxnSpPr>
        <p:spPr>
          <a:xfrm flipH="1">
            <a:off x="758104" y="143462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Connector 469">
            <a:extLst>
              <a:ext uri="{FF2B5EF4-FFF2-40B4-BE49-F238E27FC236}">
                <a16:creationId xmlns:a16="http://schemas.microsoft.com/office/drawing/2014/main" id="{4CA86A02-FA64-184A-983C-8DCFE73ABAA1}"/>
              </a:ext>
            </a:extLst>
          </p:cNvPr>
          <p:cNvCxnSpPr>
            <a:cxnSpLocks/>
          </p:cNvCxnSpPr>
          <p:nvPr/>
        </p:nvCxnSpPr>
        <p:spPr>
          <a:xfrm flipH="1">
            <a:off x="793689" y="1451644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Connector 470">
            <a:extLst>
              <a:ext uri="{FF2B5EF4-FFF2-40B4-BE49-F238E27FC236}">
                <a16:creationId xmlns:a16="http://schemas.microsoft.com/office/drawing/2014/main" id="{A09F0F42-9540-1843-964B-5AC939BE629F}"/>
              </a:ext>
            </a:extLst>
          </p:cNvPr>
          <p:cNvCxnSpPr>
            <a:cxnSpLocks/>
          </p:cNvCxnSpPr>
          <p:nvPr/>
        </p:nvCxnSpPr>
        <p:spPr>
          <a:xfrm flipH="1">
            <a:off x="894259" y="1281367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Connector 471">
            <a:extLst>
              <a:ext uri="{FF2B5EF4-FFF2-40B4-BE49-F238E27FC236}">
                <a16:creationId xmlns:a16="http://schemas.microsoft.com/office/drawing/2014/main" id="{52423F8E-9694-5E41-B264-4AE476BC4B20}"/>
              </a:ext>
            </a:extLst>
          </p:cNvPr>
          <p:cNvCxnSpPr>
            <a:cxnSpLocks/>
          </p:cNvCxnSpPr>
          <p:nvPr/>
        </p:nvCxnSpPr>
        <p:spPr>
          <a:xfrm flipH="1">
            <a:off x="916693" y="1279046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3" name="Straight Connector 472">
            <a:extLst>
              <a:ext uri="{FF2B5EF4-FFF2-40B4-BE49-F238E27FC236}">
                <a16:creationId xmlns:a16="http://schemas.microsoft.com/office/drawing/2014/main" id="{2AF5E9E3-BCC2-854E-97A7-926AB3452E8B}"/>
              </a:ext>
            </a:extLst>
          </p:cNvPr>
          <p:cNvCxnSpPr>
            <a:cxnSpLocks/>
          </p:cNvCxnSpPr>
          <p:nvPr/>
        </p:nvCxnSpPr>
        <p:spPr>
          <a:xfrm flipH="1">
            <a:off x="969607" y="145123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4" name="Straight Connector 473">
            <a:extLst>
              <a:ext uri="{FF2B5EF4-FFF2-40B4-BE49-F238E27FC236}">
                <a16:creationId xmlns:a16="http://schemas.microsoft.com/office/drawing/2014/main" id="{E36CB9B9-791B-6945-9B06-F61B51D137DB}"/>
              </a:ext>
            </a:extLst>
          </p:cNvPr>
          <p:cNvCxnSpPr>
            <a:cxnSpLocks/>
          </p:cNvCxnSpPr>
          <p:nvPr/>
        </p:nvCxnSpPr>
        <p:spPr>
          <a:xfrm flipH="1">
            <a:off x="992042" y="145974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5" name="Straight Connector 474">
            <a:extLst>
              <a:ext uri="{FF2B5EF4-FFF2-40B4-BE49-F238E27FC236}">
                <a16:creationId xmlns:a16="http://schemas.microsoft.com/office/drawing/2014/main" id="{0777CF77-204A-1C45-A476-F1DC8AEF0ED1}"/>
              </a:ext>
            </a:extLst>
          </p:cNvPr>
          <p:cNvCxnSpPr>
            <a:cxnSpLocks/>
          </p:cNvCxnSpPr>
          <p:nvPr/>
        </p:nvCxnSpPr>
        <p:spPr>
          <a:xfrm flipH="1">
            <a:off x="1028401" y="144504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6" name="Straight Connector 475">
            <a:extLst>
              <a:ext uri="{FF2B5EF4-FFF2-40B4-BE49-F238E27FC236}">
                <a16:creationId xmlns:a16="http://schemas.microsoft.com/office/drawing/2014/main" id="{071A2131-F586-CE47-A0D1-3872024BB548}"/>
              </a:ext>
            </a:extLst>
          </p:cNvPr>
          <p:cNvCxnSpPr>
            <a:cxnSpLocks/>
          </p:cNvCxnSpPr>
          <p:nvPr/>
        </p:nvCxnSpPr>
        <p:spPr>
          <a:xfrm flipH="1">
            <a:off x="926825" y="146222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Connector 476">
            <a:extLst>
              <a:ext uri="{FF2B5EF4-FFF2-40B4-BE49-F238E27FC236}">
                <a16:creationId xmlns:a16="http://schemas.microsoft.com/office/drawing/2014/main" id="{FDDDA756-C3D1-324E-B4B4-F0685AF1427E}"/>
              </a:ext>
            </a:extLst>
          </p:cNvPr>
          <p:cNvCxnSpPr>
            <a:cxnSpLocks/>
          </p:cNvCxnSpPr>
          <p:nvPr/>
        </p:nvCxnSpPr>
        <p:spPr>
          <a:xfrm flipH="1">
            <a:off x="1063986" y="146206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Connector 477">
            <a:extLst>
              <a:ext uri="{FF2B5EF4-FFF2-40B4-BE49-F238E27FC236}">
                <a16:creationId xmlns:a16="http://schemas.microsoft.com/office/drawing/2014/main" id="{BD2D4C1A-6DE3-1C46-8254-64372306E9CC}"/>
              </a:ext>
            </a:extLst>
          </p:cNvPr>
          <p:cNvCxnSpPr>
            <a:cxnSpLocks/>
          </p:cNvCxnSpPr>
          <p:nvPr/>
        </p:nvCxnSpPr>
        <p:spPr>
          <a:xfrm flipH="1">
            <a:off x="1164556" y="1291789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9" name="Straight Connector 478">
            <a:extLst>
              <a:ext uri="{FF2B5EF4-FFF2-40B4-BE49-F238E27FC236}">
                <a16:creationId xmlns:a16="http://schemas.microsoft.com/office/drawing/2014/main" id="{C819F0BB-DA86-8646-AEB2-8BE1CBFCA6D3}"/>
              </a:ext>
            </a:extLst>
          </p:cNvPr>
          <p:cNvCxnSpPr>
            <a:cxnSpLocks/>
          </p:cNvCxnSpPr>
          <p:nvPr/>
        </p:nvCxnSpPr>
        <p:spPr>
          <a:xfrm flipH="1">
            <a:off x="1307672" y="145510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0" name="Straight Connector 479">
            <a:extLst>
              <a:ext uri="{FF2B5EF4-FFF2-40B4-BE49-F238E27FC236}">
                <a16:creationId xmlns:a16="http://schemas.microsoft.com/office/drawing/2014/main" id="{156AE8EB-3DE7-9049-BF68-E438A2F86933}"/>
              </a:ext>
            </a:extLst>
          </p:cNvPr>
          <p:cNvCxnSpPr>
            <a:cxnSpLocks/>
          </p:cNvCxnSpPr>
          <p:nvPr/>
        </p:nvCxnSpPr>
        <p:spPr>
          <a:xfrm flipH="1">
            <a:off x="1224897" y="1299525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1" name="Straight Connector 480">
            <a:extLst>
              <a:ext uri="{FF2B5EF4-FFF2-40B4-BE49-F238E27FC236}">
                <a16:creationId xmlns:a16="http://schemas.microsoft.com/office/drawing/2014/main" id="{04A7AB1F-60D7-BC48-ACB3-02C648E8B561}"/>
              </a:ext>
            </a:extLst>
          </p:cNvPr>
          <p:cNvCxnSpPr>
            <a:cxnSpLocks/>
          </p:cNvCxnSpPr>
          <p:nvPr/>
        </p:nvCxnSpPr>
        <p:spPr>
          <a:xfrm flipH="1">
            <a:off x="1251199" y="144504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2" name="Straight Connector 481">
            <a:extLst>
              <a:ext uri="{FF2B5EF4-FFF2-40B4-BE49-F238E27FC236}">
                <a16:creationId xmlns:a16="http://schemas.microsoft.com/office/drawing/2014/main" id="{57727557-B84F-A24C-BEFE-DCC6C68C0F59}"/>
              </a:ext>
            </a:extLst>
          </p:cNvPr>
          <p:cNvCxnSpPr>
            <a:cxnSpLocks/>
          </p:cNvCxnSpPr>
          <p:nvPr/>
        </p:nvCxnSpPr>
        <p:spPr>
          <a:xfrm flipH="1">
            <a:off x="1186990" y="1289468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Connector 482">
            <a:extLst>
              <a:ext uri="{FF2B5EF4-FFF2-40B4-BE49-F238E27FC236}">
                <a16:creationId xmlns:a16="http://schemas.microsoft.com/office/drawing/2014/main" id="{B68EE6E3-212C-0F4A-8470-B0DE182D3FCC}"/>
              </a:ext>
            </a:extLst>
          </p:cNvPr>
          <p:cNvCxnSpPr>
            <a:cxnSpLocks/>
          </p:cNvCxnSpPr>
          <p:nvPr/>
        </p:nvCxnSpPr>
        <p:spPr>
          <a:xfrm flipH="1">
            <a:off x="1122007" y="143218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4" name="Straight Connector 483">
            <a:extLst>
              <a:ext uri="{FF2B5EF4-FFF2-40B4-BE49-F238E27FC236}">
                <a16:creationId xmlns:a16="http://schemas.microsoft.com/office/drawing/2014/main" id="{BDFA4C1A-217C-1B42-9FA7-7835133FFB18}"/>
              </a:ext>
            </a:extLst>
          </p:cNvPr>
          <p:cNvCxnSpPr>
            <a:cxnSpLocks/>
          </p:cNvCxnSpPr>
          <p:nvPr/>
        </p:nvCxnSpPr>
        <p:spPr>
          <a:xfrm flipH="1">
            <a:off x="1144442" y="144069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Connector 484">
            <a:extLst>
              <a:ext uri="{FF2B5EF4-FFF2-40B4-BE49-F238E27FC236}">
                <a16:creationId xmlns:a16="http://schemas.microsoft.com/office/drawing/2014/main" id="{E1E91B55-5EE6-2C4F-AB68-A177F28A7DF2}"/>
              </a:ext>
            </a:extLst>
          </p:cNvPr>
          <p:cNvCxnSpPr>
            <a:cxnSpLocks/>
          </p:cNvCxnSpPr>
          <p:nvPr/>
        </p:nvCxnSpPr>
        <p:spPr>
          <a:xfrm flipH="1">
            <a:off x="1180801" y="142599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Connector 485">
            <a:extLst>
              <a:ext uri="{FF2B5EF4-FFF2-40B4-BE49-F238E27FC236}">
                <a16:creationId xmlns:a16="http://schemas.microsoft.com/office/drawing/2014/main" id="{C7D27C40-8633-1C44-BD5D-A558F3D8E678}"/>
              </a:ext>
            </a:extLst>
          </p:cNvPr>
          <p:cNvCxnSpPr>
            <a:cxnSpLocks/>
          </p:cNvCxnSpPr>
          <p:nvPr/>
        </p:nvCxnSpPr>
        <p:spPr>
          <a:xfrm flipH="1">
            <a:off x="1216386" y="144301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Connector 486">
            <a:extLst>
              <a:ext uri="{FF2B5EF4-FFF2-40B4-BE49-F238E27FC236}">
                <a16:creationId xmlns:a16="http://schemas.microsoft.com/office/drawing/2014/main" id="{85607F2D-2EC1-6D40-A6C0-E6AEEE9584BA}"/>
              </a:ext>
            </a:extLst>
          </p:cNvPr>
          <p:cNvCxnSpPr>
            <a:cxnSpLocks/>
          </p:cNvCxnSpPr>
          <p:nvPr/>
        </p:nvCxnSpPr>
        <p:spPr>
          <a:xfrm flipH="1">
            <a:off x="1311545" y="1283561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10A6550F-2889-E44C-9E6D-742CFC02B1CD}"/>
              </a:ext>
            </a:extLst>
          </p:cNvPr>
          <p:cNvCxnSpPr>
            <a:cxnSpLocks/>
          </p:cNvCxnSpPr>
          <p:nvPr/>
        </p:nvCxnSpPr>
        <p:spPr>
          <a:xfrm flipH="1">
            <a:off x="1339390" y="1270418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8BC30933-6DC2-6140-A4BC-6E17BD4AC93E}"/>
              </a:ext>
            </a:extLst>
          </p:cNvPr>
          <p:cNvCxnSpPr>
            <a:cxnSpLocks/>
          </p:cNvCxnSpPr>
          <p:nvPr/>
        </p:nvCxnSpPr>
        <p:spPr>
          <a:xfrm flipH="1">
            <a:off x="1392304" y="144835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440BD4D2-48B1-E240-9CFD-6952A2C4F59A}"/>
              </a:ext>
            </a:extLst>
          </p:cNvPr>
          <p:cNvCxnSpPr>
            <a:cxnSpLocks/>
          </p:cNvCxnSpPr>
          <p:nvPr/>
        </p:nvCxnSpPr>
        <p:spPr>
          <a:xfrm flipH="1">
            <a:off x="1414739" y="145686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1" name="Straight Connector 490">
            <a:extLst>
              <a:ext uri="{FF2B5EF4-FFF2-40B4-BE49-F238E27FC236}">
                <a16:creationId xmlns:a16="http://schemas.microsoft.com/office/drawing/2014/main" id="{E41B6DD5-E987-064D-B810-97F5278B02BE}"/>
              </a:ext>
            </a:extLst>
          </p:cNvPr>
          <p:cNvCxnSpPr>
            <a:cxnSpLocks/>
          </p:cNvCxnSpPr>
          <p:nvPr/>
        </p:nvCxnSpPr>
        <p:spPr>
          <a:xfrm flipH="1">
            <a:off x="1451098" y="1442170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Connector 491">
            <a:extLst>
              <a:ext uri="{FF2B5EF4-FFF2-40B4-BE49-F238E27FC236}">
                <a16:creationId xmlns:a16="http://schemas.microsoft.com/office/drawing/2014/main" id="{83CE2B6F-A202-BE45-AA08-FB8AE96ECE29}"/>
              </a:ext>
            </a:extLst>
          </p:cNvPr>
          <p:cNvCxnSpPr>
            <a:cxnSpLocks/>
          </p:cNvCxnSpPr>
          <p:nvPr/>
        </p:nvCxnSpPr>
        <p:spPr>
          <a:xfrm flipH="1">
            <a:off x="1349522" y="145934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9841C623-980B-AD40-84EB-B5D16C973C84}"/>
              </a:ext>
            </a:extLst>
          </p:cNvPr>
          <p:cNvCxnSpPr>
            <a:cxnSpLocks/>
          </p:cNvCxnSpPr>
          <p:nvPr/>
        </p:nvCxnSpPr>
        <p:spPr>
          <a:xfrm flipH="1">
            <a:off x="1486683" y="1459189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4" name="Straight Connector 493">
            <a:extLst>
              <a:ext uri="{FF2B5EF4-FFF2-40B4-BE49-F238E27FC236}">
                <a16:creationId xmlns:a16="http://schemas.microsoft.com/office/drawing/2014/main" id="{C204D4B4-569D-4448-806A-080573E79FB5}"/>
              </a:ext>
            </a:extLst>
          </p:cNvPr>
          <p:cNvCxnSpPr>
            <a:cxnSpLocks/>
          </p:cNvCxnSpPr>
          <p:nvPr/>
        </p:nvCxnSpPr>
        <p:spPr>
          <a:xfrm flipH="1">
            <a:off x="1587253" y="1288912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Connector 494">
            <a:extLst>
              <a:ext uri="{FF2B5EF4-FFF2-40B4-BE49-F238E27FC236}">
                <a16:creationId xmlns:a16="http://schemas.microsoft.com/office/drawing/2014/main" id="{B8965A51-E29A-D148-8E27-95DFA7E27E73}"/>
              </a:ext>
            </a:extLst>
          </p:cNvPr>
          <p:cNvCxnSpPr>
            <a:cxnSpLocks/>
          </p:cNvCxnSpPr>
          <p:nvPr/>
        </p:nvCxnSpPr>
        <p:spPr>
          <a:xfrm flipH="1">
            <a:off x="1647594" y="1296648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1EB11DB3-A4FF-414A-83DB-5AECF17FD06F}"/>
              </a:ext>
            </a:extLst>
          </p:cNvPr>
          <p:cNvCxnSpPr>
            <a:cxnSpLocks/>
          </p:cNvCxnSpPr>
          <p:nvPr/>
        </p:nvCxnSpPr>
        <p:spPr>
          <a:xfrm flipH="1">
            <a:off x="1609687" y="1286591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7" name="Straight Connector 496">
            <a:extLst>
              <a:ext uri="{FF2B5EF4-FFF2-40B4-BE49-F238E27FC236}">
                <a16:creationId xmlns:a16="http://schemas.microsoft.com/office/drawing/2014/main" id="{21DD7342-D059-D34C-A3A0-2FD87FEF0124}"/>
              </a:ext>
            </a:extLst>
          </p:cNvPr>
          <p:cNvCxnSpPr>
            <a:cxnSpLocks/>
          </p:cNvCxnSpPr>
          <p:nvPr/>
        </p:nvCxnSpPr>
        <p:spPr>
          <a:xfrm flipH="1">
            <a:off x="1544704" y="142930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8" name="Straight Connector 497">
            <a:extLst>
              <a:ext uri="{FF2B5EF4-FFF2-40B4-BE49-F238E27FC236}">
                <a16:creationId xmlns:a16="http://schemas.microsoft.com/office/drawing/2014/main" id="{21C9A9A9-B1FC-174D-A8F2-76D3DCE4A4C4}"/>
              </a:ext>
            </a:extLst>
          </p:cNvPr>
          <p:cNvCxnSpPr>
            <a:cxnSpLocks/>
          </p:cNvCxnSpPr>
          <p:nvPr/>
        </p:nvCxnSpPr>
        <p:spPr>
          <a:xfrm flipH="1">
            <a:off x="1567139" y="143781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Connector 498">
            <a:extLst>
              <a:ext uri="{FF2B5EF4-FFF2-40B4-BE49-F238E27FC236}">
                <a16:creationId xmlns:a16="http://schemas.microsoft.com/office/drawing/2014/main" id="{A7D5297A-A622-9E41-AB47-DE90D29D5386}"/>
              </a:ext>
            </a:extLst>
          </p:cNvPr>
          <p:cNvCxnSpPr>
            <a:cxnSpLocks/>
          </p:cNvCxnSpPr>
          <p:nvPr/>
        </p:nvCxnSpPr>
        <p:spPr>
          <a:xfrm flipH="1">
            <a:off x="511986" y="1287169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0" name="Straight Connector 499">
            <a:extLst>
              <a:ext uri="{FF2B5EF4-FFF2-40B4-BE49-F238E27FC236}">
                <a16:creationId xmlns:a16="http://schemas.microsoft.com/office/drawing/2014/main" id="{7A5D24D6-D97E-6847-91B1-266166B91B9A}"/>
              </a:ext>
            </a:extLst>
          </p:cNvPr>
          <p:cNvCxnSpPr>
            <a:cxnSpLocks/>
          </p:cNvCxnSpPr>
          <p:nvPr/>
        </p:nvCxnSpPr>
        <p:spPr>
          <a:xfrm flipH="1">
            <a:off x="655102" y="145048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Connector 500">
            <a:extLst>
              <a:ext uri="{FF2B5EF4-FFF2-40B4-BE49-F238E27FC236}">
                <a16:creationId xmlns:a16="http://schemas.microsoft.com/office/drawing/2014/main" id="{30975E9E-6C19-BA4B-89CA-3668CFFCD258}"/>
              </a:ext>
            </a:extLst>
          </p:cNvPr>
          <p:cNvCxnSpPr>
            <a:cxnSpLocks/>
          </p:cNvCxnSpPr>
          <p:nvPr/>
        </p:nvCxnSpPr>
        <p:spPr>
          <a:xfrm flipH="1">
            <a:off x="572327" y="1294905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82AA920C-9E2A-B244-9A05-4409ABC91619}"/>
              </a:ext>
            </a:extLst>
          </p:cNvPr>
          <p:cNvCxnSpPr>
            <a:cxnSpLocks/>
          </p:cNvCxnSpPr>
          <p:nvPr/>
        </p:nvCxnSpPr>
        <p:spPr>
          <a:xfrm flipH="1">
            <a:off x="598629" y="144042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3" name="Straight Connector 502">
            <a:extLst>
              <a:ext uri="{FF2B5EF4-FFF2-40B4-BE49-F238E27FC236}">
                <a16:creationId xmlns:a16="http://schemas.microsoft.com/office/drawing/2014/main" id="{8D4C0DEB-FE01-3749-BA66-73613B499BDB}"/>
              </a:ext>
            </a:extLst>
          </p:cNvPr>
          <p:cNvCxnSpPr>
            <a:cxnSpLocks/>
          </p:cNvCxnSpPr>
          <p:nvPr/>
        </p:nvCxnSpPr>
        <p:spPr>
          <a:xfrm flipH="1">
            <a:off x="534420" y="1284848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4" name="Straight Connector 503">
            <a:extLst>
              <a:ext uri="{FF2B5EF4-FFF2-40B4-BE49-F238E27FC236}">
                <a16:creationId xmlns:a16="http://schemas.microsoft.com/office/drawing/2014/main" id="{FA2F32C5-8872-C547-92F6-EF9437E7AF59}"/>
              </a:ext>
            </a:extLst>
          </p:cNvPr>
          <p:cNvCxnSpPr>
            <a:cxnSpLocks/>
          </p:cNvCxnSpPr>
          <p:nvPr/>
        </p:nvCxnSpPr>
        <p:spPr>
          <a:xfrm flipH="1">
            <a:off x="563816" y="1438396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5" name="Straight Connector 504">
            <a:extLst>
              <a:ext uri="{FF2B5EF4-FFF2-40B4-BE49-F238E27FC236}">
                <a16:creationId xmlns:a16="http://schemas.microsoft.com/office/drawing/2014/main" id="{C2306B51-08A7-A94C-B6AB-2E75A3DD0653}"/>
              </a:ext>
            </a:extLst>
          </p:cNvPr>
          <p:cNvCxnSpPr>
            <a:cxnSpLocks/>
          </p:cNvCxnSpPr>
          <p:nvPr/>
        </p:nvCxnSpPr>
        <p:spPr>
          <a:xfrm flipH="1">
            <a:off x="664386" y="1268119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Connector 505">
            <a:extLst>
              <a:ext uri="{FF2B5EF4-FFF2-40B4-BE49-F238E27FC236}">
                <a16:creationId xmlns:a16="http://schemas.microsoft.com/office/drawing/2014/main" id="{5E95FDB3-2EAA-6247-9545-A9241E048ADC}"/>
              </a:ext>
            </a:extLst>
          </p:cNvPr>
          <p:cNvCxnSpPr>
            <a:cxnSpLocks/>
          </p:cNvCxnSpPr>
          <p:nvPr/>
        </p:nvCxnSpPr>
        <p:spPr>
          <a:xfrm flipH="1">
            <a:off x="686820" y="1265798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Connector 506">
            <a:extLst>
              <a:ext uri="{FF2B5EF4-FFF2-40B4-BE49-F238E27FC236}">
                <a16:creationId xmlns:a16="http://schemas.microsoft.com/office/drawing/2014/main" id="{A1CE6E24-E55E-5541-B20C-76C497DCC3F3}"/>
              </a:ext>
            </a:extLst>
          </p:cNvPr>
          <p:cNvCxnSpPr>
            <a:cxnSpLocks/>
          </p:cNvCxnSpPr>
          <p:nvPr/>
        </p:nvCxnSpPr>
        <p:spPr>
          <a:xfrm flipH="1">
            <a:off x="408468" y="1346746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8" name="Straight Connector 507">
            <a:extLst>
              <a:ext uri="{FF2B5EF4-FFF2-40B4-BE49-F238E27FC236}">
                <a16:creationId xmlns:a16="http://schemas.microsoft.com/office/drawing/2014/main" id="{4AABF314-4EB9-2247-8C94-98F12FA8D1B0}"/>
              </a:ext>
            </a:extLst>
          </p:cNvPr>
          <p:cNvCxnSpPr>
            <a:cxnSpLocks/>
          </p:cNvCxnSpPr>
          <p:nvPr/>
        </p:nvCxnSpPr>
        <p:spPr>
          <a:xfrm flipH="1">
            <a:off x="551584" y="147923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9" name="Straight Connector 508">
            <a:extLst>
              <a:ext uri="{FF2B5EF4-FFF2-40B4-BE49-F238E27FC236}">
                <a16:creationId xmlns:a16="http://schemas.microsoft.com/office/drawing/2014/main" id="{65086486-5DD8-764E-8427-4A419CB3B665}"/>
              </a:ext>
            </a:extLst>
          </p:cNvPr>
          <p:cNvCxnSpPr>
            <a:cxnSpLocks/>
          </p:cNvCxnSpPr>
          <p:nvPr/>
        </p:nvCxnSpPr>
        <p:spPr>
          <a:xfrm flipH="1">
            <a:off x="468809" y="1354482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0" name="Straight Connector 509">
            <a:extLst>
              <a:ext uri="{FF2B5EF4-FFF2-40B4-BE49-F238E27FC236}">
                <a16:creationId xmlns:a16="http://schemas.microsoft.com/office/drawing/2014/main" id="{ACA78987-F809-B847-9A71-76B493DD0389}"/>
              </a:ext>
            </a:extLst>
          </p:cNvPr>
          <p:cNvCxnSpPr>
            <a:cxnSpLocks/>
          </p:cNvCxnSpPr>
          <p:nvPr/>
        </p:nvCxnSpPr>
        <p:spPr>
          <a:xfrm flipH="1">
            <a:off x="430902" y="1313603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1" name="Straight Connector 510">
            <a:extLst>
              <a:ext uri="{FF2B5EF4-FFF2-40B4-BE49-F238E27FC236}">
                <a16:creationId xmlns:a16="http://schemas.microsoft.com/office/drawing/2014/main" id="{25CBC2ED-A885-3C4E-8E22-544C7FF5DB0A}"/>
              </a:ext>
            </a:extLst>
          </p:cNvPr>
          <p:cNvCxnSpPr>
            <a:cxnSpLocks/>
          </p:cNvCxnSpPr>
          <p:nvPr/>
        </p:nvCxnSpPr>
        <p:spPr>
          <a:xfrm flipH="1">
            <a:off x="560868" y="1296874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2" name="Straight Connector 511">
            <a:extLst>
              <a:ext uri="{FF2B5EF4-FFF2-40B4-BE49-F238E27FC236}">
                <a16:creationId xmlns:a16="http://schemas.microsoft.com/office/drawing/2014/main" id="{77765076-8CF0-5A4F-A56D-A1CDE8E2F60D}"/>
              </a:ext>
            </a:extLst>
          </p:cNvPr>
          <p:cNvCxnSpPr>
            <a:cxnSpLocks/>
          </p:cNvCxnSpPr>
          <p:nvPr/>
        </p:nvCxnSpPr>
        <p:spPr>
          <a:xfrm flipH="1">
            <a:off x="583302" y="1294553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3" name="Straight Connector 512">
            <a:extLst>
              <a:ext uri="{FF2B5EF4-FFF2-40B4-BE49-F238E27FC236}">
                <a16:creationId xmlns:a16="http://schemas.microsoft.com/office/drawing/2014/main" id="{59C7DD98-3C73-864A-AACC-61F5C0854D19}"/>
              </a:ext>
            </a:extLst>
          </p:cNvPr>
          <p:cNvCxnSpPr>
            <a:cxnSpLocks/>
          </p:cNvCxnSpPr>
          <p:nvPr/>
        </p:nvCxnSpPr>
        <p:spPr>
          <a:xfrm flipH="1">
            <a:off x="636216" y="147249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4" name="Straight Connector 513">
            <a:extLst>
              <a:ext uri="{FF2B5EF4-FFF2-40B4-BE49-F238E27FC236}">
                <a16:creationId xmlns:a16="http://schemas.microsoft.com/office/drawing/2014/main" id="{B7B3849A-93CB-5A42-94AC-811D248B5ABF}"/>
              </a:ext>
            </a:extLst>
          </p:cNvPr>
          <p:cNvCxnSpPr>
            <a:cxnSpLocks/>
          </p:cNvCxnSpPr>
          <p:nvPr/>
        </p:nvCxnSpPr>
        <p:spPr>
          <a:xfrm flipH="1">
            <a:off x="658651" y="1481003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5" name="Straight Connector 514">
            <a:extLst>
              <a:ext uri="{FF2B5EF4-FFF2-40B4-BE49-F238E27FC236}">
                <a16:creationId xmlns:a16="http://schemas.microsoft.com/office/drawing/2014/main" id="{860EB4B2-141E-BA41-A9D4-76D0F0660483}"/>
              </a:ext>
            </a:extLst>
          </p:cNvPr>
          <p:cNvCxnSpPr>
            <a:cxnSpLocks/>
          </p:cNvCxnSpPr>
          <p:nvPr/>
        </p:nvCxnSpPr>
        <p:spPr>
          <a:xfrm flipH="1">
            <a:off x="695010" y="1466305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6" name="Straight Connector 515">
            <a:extLst>
              <a:ext uri="{FF2B5EF4-FFF2-40B4-BE49-F238E27FC236}">
                <a16:creationId xmlns:a16="http://schemas.microsoft.com/office/drawing/2014/main" id="{4F80B559-50A7-FE4C-B8DC-E159B1FD37D4}"/>
              </a:ext>
            </a:extLst>
          </p:cNvPr>
          <p:cNvCxnSpPr>
            <a:cxnSpLocks/>
          </p:cNvCxnSpPr>
          <p:nvPr/>
        </p:nvCxnSpPr>
        <p:spPr>
          <a:xfrm flipH="1">
            <a:off x="593434" y="1483484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7" name="Straight Connector 516">
            <a:extLst>
              <a:ext uri="{FF2B5EF4-FFF2-40B4-BE49-F238E27FC236}">
                <a16:creationId xmlns:a16="http://schemas.microsoft.com/office/drawing/2014/main" id="{F923027D-34FD-4346-9EF5-3B1CE9E43C91}"/>
              </a:ext>
            </a:extLst>
          </p:cNvPr>
          <p:cNvCxnSpPr>
            <a:cxnSpLocks/>
          </p:cNvCxnSpPr>
          <p:nvPr/>
        </p:nvCxnSpPr>
        <p:spPr>
          <a:xfrm flipH="1">
            <a:off x="730595" y="1483324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Connector 517">
            <a:extLst>
              <a:ext uri="{FF2B5EF4-FFF2-40B4-BE49-F238E27FC236}">
                <a16:creationId xmlns:a16="http://schemas.microsoft.com/office/drawing/2014/main" id="{8D4A72D8-4DA0-EB43-A04B-02474212DE91}"/>
              </a:ext>
            </a:extLst>
          </p:cNvPr>
          <p:cNvCxnSpPr>
            <a:cxnSpLocks/>
          </p:cNvCxnSpPr>
          <p:nvPr/>
        </p:nvCxnSpPr>
        <p:spPr>
          <a:xfrm flipH="1">
            <a:off x="377603" y="1304294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9" name="Straight Connector 518">
            <a:extLst>
              <a:ext uri="{FF2B5EF4-FFF2-40B4-BE49-F238E27FC236}">
                <a16:creationId xmlns:a16="http://schemas.microsoft.com/office/drawing/2014/main" id="{02758790-BCEB-184E-A927-D79533393650}"/>
              </a:ext>
            </a:extLst>
          </p:cNvPr>
          <p:cNvCxnSpPr>
            <a:cxnSpLocks/>
          </p:cNvCxnSpPr>
          <p:nvPr/>
        </p:nvCxnSpPr>
        <p:spPr>
          <a:xfrm flipH="1">
            <a:off x="443355" y="1301208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0" name="Straight Connector 519">
            <a:extLst>
              <a:ext uri="{FF2B5EF4-FFF2-40B4-BE49-F238E27FC236}">
                <a16:creationId xmlns:a16="http://schemas.microsoft.com/office/drawing/2014/main" id="{C5F6EFE1-9DEB-3640-B5CE-5CED6D329815}"/>
              </a:ext>
            </a:extLst>
          </p:cNvPr>
          <p:cNvCxnSpPr>
            <a:cxnSpLocks/>
          </p:cNvCxnSpPr>
          <p:nvPr/>
        </p:nvCxnSpPr>
        <p:spPr>
          <a:xfrm flipH="1">
            <a:off x="405448" y="1291151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1" name="Straight Connector 520">
            <a:extLst>
              <a:ext uri="{FF2B5EF4-FFF2-40B4-BE49-F238E27FC236}">
                <a16:creationId xmlns:a16="http://schemas.microsoft.com/office/drawing/2014/main" id="{1E93F9BF-79DC-1444-AA31-FA0906243CE8}"/>
              </a:ext>
            </a:extLst>
          </p:cNvPr>
          <p:cNvCxnSpPr>
            <a:cxnSpLocks/>
          </p:cNvCxnSpPr>
          <p:nvPr/>
        </p:nvCxnSpPr>
        <p:spPr>
          <a:xfrm flipH="1">
            <a:off x="530003" y="1285244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2" name="Straight Connector 521">
            <a:extLst>
              <a:ext uri="{FF2B5EF4-FFF2-40B4-BE49-F238E27FC236}">
                <a16:creationId xmlns:a16="http://schemas.microsoft.com/office/drawing/2014/main" id="{BB1CBC6E-682F-F74F-A3D0-494044ECFE2A}"/>
              </a:ext>
            </a:extLst>
          </p:cNvPr>
          <p:cNvCxnSpPr>
            <a:cxnSpLocks/>
          </p:cNvCxnSpPr>
          <p:nvPr/>
        </p:nvCxnSpPr>
        <p:spPr>
          <a:xfrm flipH="1">
            <a:off x="552437" y="1282923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3" name="Straight Connector 522">
            <a:extLst>
              <a:ext uri="{FF2B5EF4-FFF2-40B4-BE49-F238E27FC236}">
                <a16:creationId xmlns:a16="http://schemas.microsoft.com/office/drawing/2014/main" id="{2997A365-AE8B-5645-B25F-E578BCB4CE64}"/>
              </a:ext>
            </a:extLst>
          </p:cNvPr>
          <p:cNvCxnSpPr>
            <a:cxnSpLocks/>
          </p:cNvCxnSpPr>
          <p:nvPr/>
        </p:nvCxnSpPr>
        <p:spPr>
          <a:xfrm flipH="1">
            <a:off x="431896" y="1303177"/>
            <a:ext cx="84322" cy="24987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4" name="Straight Connector 523">
            <a:extLst>
              <a:ext uri="{FF2B5EF4-FFF2-40B4-BE49-F238E27FC236}">
                <a16:creationId xmlns:a16="http://schemas.microsoft.com/office/drawing/2014/main" id="{EC77EC19-6C98-C347-946B-4CCC9BDE2DBE}"/>
              </a:ext>
            </a:extLst>
          </p:cNvPr>
          <p:cNvCxnSpPr>
            <a:cxnSpLocks/>
          </p:cNvCxnSpPr>
          <p:nvPr/>
        </p:nvCxnSpPr>
        <p:spPr>
          <a:xfrm flipH="1">
            <a:off x="454330" y="1300856"/>
            <a:ext cx="92059" cy="26534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5" name="Straight Connector 524">
            <a:extLst>
              <a:ext uri="{FF2B5EF4-FFF2-40B4-BE49-F238E27FC236}">
                <a16:creationId xmlns:a16="http://schemas.microsoft.com/office/drawing/2014/main" id="{9C406F0E-0108-454F-9D94-D22803D8F046}"/>
              </a:ext>
            </a:extLst>
          </p:cNvPr>
          <p:cNvCxnSpPr>
            <a:cxnSpLocks/>
          </p:cNvCxnSpPr>
          <p:nvPr/>
        </p:nvCxnSpPr>
        <p:spPr>
          <a:xfrm flipH="1">
            <a:off x="566038" y="1472608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6" name="Straight Connector 525">
            <a:extLst>
              <a:ext uri="{FF2B5EF4-FFF2-40B4-BE49-F238E27FC236}">
                <a16:creationId xmlns:a16="http://schemas.microsoft.com/office/drawing/2014/main" id="{C0810263-E042-F141-A49F-B8D9084428C0}"/>
              </a:ext>
            </a:extLst>
          </p:cNvPr>
          <p:cNvCxnSpPr>
            <a:cxnSpLocks/>
          </p:cNvCxnSpPr>
          <p:nvPr/>
        </p:nvCxnSpPr>
        <p:spPr>
          <a:xfrm flipH="1">
            <a:off x="601623" y="1489627"/>
            <a:ext cx="143890" cy="44095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Arrow Connector 526">
            <a:extLst>
              <a:ext uri="{FF2B5EF4-FFF2-40B4-BE49-F238E27FC236}">
                <a16:creationId xmlns:a16="http://schemas.microsoft.com/office/drawing/2014/main" id="{0F847432-F48E-8647-B6F4-7228A09C6818}"/>
              </a:ext>
            </a:extLst>
          </p:cNvPr>
          <p:cNvCxnSpPr>
            <a:cxnSpLocks/>
            <a:endCxn id="359" idx="0"/>
          </p:cNvCxnSpPr>
          <p:nvPr/>
        </p:nvCxnSpPr>
        <p:spPr>
          <a:xfrm flipH="1">
            <a:off x="1500254" y="1085088"/>
            <a:ext cx="615822" cy="911443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8" name="TextBox 527">
            <a:extLst>
              <a:ext uri="{FF2B5EF4-FFF2-40B4-BE49-F238E27FC236}">
                <a16:creationId xmlns:a16="http://schemas.microsoft.com/office/drawing/2014/main" id="{83181302-F758-364F-B8A9-EF838AFA6067}"/>
              </a:ext>
            </a:extLst>
          </p:cNvPr>
          <p:cNvSpPr txBox="1"/>
          <p:nvPr/>
        </p:nvSpPr>
        <p:spPr>
          <a:xfrm>
            <a:off x="795664" y="-56367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FAFF"/>
                </a:solidFill>
              </a:rPr>
              <a:t>Supernovae</a:t>
            </a:r>
          </a:p>
        </p:txBody>
      </p:sp>
      <p:cxnSp>
        <p:nvCxnSpPr>
          <p:cNvPr id="529" name="Straight Arrow Connector 528">
            <a:extLst>
              <a:ext uri="{FF2B5EF4-FFF2-40B4-BE49-F238E27FC236}">
                <a16:creationId xmlns:a16="http://schemas.microsoft.com/office/drawing/2014/main" id="{8C3D3B09-E70C-3B4C-967E-F08671313E72}"/>
              </a:ext>
            </a:extLst>
          </p:cNvPr>
          <p:cNvCxnSpPr>
            <a:cxnSpLocks/>
            <a:stCxn id="528" idx="2"/>
          </p:cNvCxnSpPr>
          <p:nvPr/>
        </p:nvCxnSpPr>
        <p:spPr>
          <a:xfrm flipH="1">
            <a:off x="883348" y="405298"/>
            <a:ext cx="739626" cy="1561288"/>
          </a:xfrm>
          <a:prstGeom prst="straightConnector1">
            <a:avLst/>
          </a:prstGeom>
          <a:ln w="19050">
            <a:solidFill>
              <a:srgbClr val="00F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0" name="TextBox 529">
            <a:extLst>
              <a:ext uri="{FF2B5EF4-FFF2-40B4-BE49-F238E27FC236}">
                <a16:creationId xmlns:a16="http://schemas.microsoft.com/office/drawing/2014/main" id="{5A1C5677-8532-724F-95A9-B33A60B19D94}"/>
              </a:ext>
            </a:extLst>
          </p:cNvPr>
          <p:cNvSpPr txBox="1"/>
          <p:nvPr/>
        </p:nvSpPr>
        <p:spPr>
          <a:xfrm>
            <a:off x="9361315" y="0"/>
            <a:ext cx="2840584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Russell, M. J. (2023). </a:t>
            </a:r>
          </a:p>
          <a:p>
            <a:r>
              <a:rPr lang="en-US" sz="2000" dirty="0"/>
              <a:t>A self-sustaining serpentinization mega-engine feeds the fougerite </a:t>
            </a:r>
            <a:r>
              <a:rPr lang="en-US" sz="2000" dirty="0" err="1"/>
              <a:t>nanoengines</a:t>
            </a:r>
            <a:r>
              <a:rPr lang="en-US" sz="2000" dirty="0"/>
              <a:t> implicated in the emergence of guided metabolism. </a:t>
            </a:r>
            <a:r>
              <a:rPr lang="en-US" sz="2000" i="1" dirty="0"/>
              <a:t>Frontiers Microbiol</a:t>
            </a:r>
            <a:r>
              <a:rPr lang="en-US" sz="2000" dirty="0"/>
              <a:t> </a:t>
            </a:r>
            <a:r>
              <a:rPr lang="en-US" sz="2000" i="1" dirty="0"/>
              <a:t>14</a:t>
            </a:r>
            <a:r>
              <a:rPr lang="en-US" sz="2000" dirty="0"/>
              <a:t>, 1145915.</a:t>
            </a:r>
          </a:p>
        </p:txBody>
      </p:sp>
    </p:spTree>
    <p:extLst>
      <p:ext uri="{BB962C8B-B14F-4D97-AF65-F5344CB8AC3E}">
        <p14:creationId xmlns:p14="http://schemas.microsoft.com/office/powerpoint/2010/main" val="1551990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300" y="5052088"/>
            <a:ext cx="9220199" cy="23962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257711" y="174471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" name="Oval 5"/>
          <p:cNvSpPr/>
          <p:nvPr/>
        </p:nvSpPr>
        <p:spPr>
          <a:xfrm>
            <a:off x="5297926" y="180790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" name="Oval 6"/>
          <p:cNvSpPr/>
          <p:nvPr/>
        </p:nvSpPr>
        <p:spPr>
          <a:xfrm>
            <a:off x="5286346" y="168142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5320617" y="174471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5360832" y="180790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" name="Oval 9"/>
          <p:cNvSpPr/>
          <p:nvPr/>
        </p:nvSpPr>
        <p:spPr>
          <a:xfrm>
            <a:off x="5325227" y="167208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5368280" y="173497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5111667" y="201821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5046584" y="184072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5184216" y="191771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5223440" y="192220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5062025" y="203060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5344589" y="194364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5282885" y="194364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5405777" y="197377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5386657" y="206487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5328509" y="205103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5295047" y="203965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5259933" y="203965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5202876" y="203274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688197" y="176809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728412" y="183128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716832" y="170480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751103" y="176809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791318" y="183128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755713" y="169547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798766" y="175836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2" name="Oval 31"/>
          <p:cNvSpPr/>
          <p:nvPr/>
        </p:nvSpPr>
        <p:spPr>
          <a:xfrm>
            <a:off x="4831132" y="181910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865403" y="188239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4" name="Oval 33"/>
          <p:cNvSpPr/>
          <p:nvPr/>
        </p:nvSpPr>
        <p:spPr>
          <a:xfrm>
            <a:off x="4905618" y="194558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5" name="Oval 34"/>
          <p:cNvSpPr/>
          <p:nvPr/>
        </p:nvSpPr>
        <p:spPr>
          <a:xfrm>
            <a:off x="4842712" y="170744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6" name="Oval 35"/>
          <p:cNvSpPr/>
          <p:nvPr/>
        </p:nvSpPr>
        <p:spPr>
          <a:xfrm>
            <a:off x="4905618" y="170744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7" name="Oval 36"/>
          <p:cNvSpPr/>
          <p:nvPr/>
        </p:nvSpPr>
        <p:spPr>
          <a:xfrm>
            <a:off x="4945432" y="169526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8" name="Oval 37"/>
          <p:cNvSpPr/>
          <p:nvPr/>
        </p:nvSpPr>
        <p:spPr>
          <a:xfrm>
            <a:off x="4979703" y="175855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9" name="Oval 38"/>
          <p:cNvSpPr/>
          <p:nvPr/>
        </p:nvSpPr>
        <p:spPr>
          <a:xfrm>
            <a:off x="5019918" y="182174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0" name="Oval 39"/>
          <p:cNvSpPr/>
          <p:nvPr/>
        </p:nvSpPr>
        <p:spPr>
          <a:xfrm>
            <a:off x="5003704" y="170195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1" name="Oval 40"/>
          <p:cNvSpPr/>
          <p:nvPr/>
        </p:nvSpPr>
        <p:spPr>
          <a:xfrm>
            <a:off x="4962575" y="193576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2" name="Oval 41"/>
          <p:cNvSpPr/>
          <p:nvPr/>
        </p:nvSpPr>
        <p:spPr>
          <a:xfrm>
            <a:off x="4924868" y="184957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3" name="Oval 42"/>
          <p:cNvSpPr/>
          <p:nvPr/>
        </p:nvSpPr>
        <p:spPr>
          <a:xfrm>
            <a:off x="4477070" y="186410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4" name="Oval 43"/>
          <p:cNvSpPr/>
          <p:nvPr/>
        </p:nvSpPr>
        <p:spPr>
          <a:xfrm>
            <a:off x="4533639" y="192782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5" name="Oval 44"/>
          <p:cNvSpPr/>
          <p:nvPr/>
        </p:nvSpPr>
        <p:spPr>
          <a:xfrm>
            <a:off x="4614702" y="194110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6" name="Oval 45"/>
          <p:cNvSpPr/>
          <p:nvPr/>
        </p:nvSpPr>
        <p:spPr>
          <a:xfrm>
            <a:off x="4653926" y="194558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7" name="Oval 46"/>
          <p:cNvSpPr/>
          <p:nvPr/>
        </p:nvSpPr>
        <p:spPr>
          <a:xfrm>
            <a:off x="4492511" y="205399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8" name="Oval 47"/>
          <p:cNvSpPr/>
          <p:nvPr/>
        </p:nvSpPr>
        <p:spPr>
          <a:xfrm>
            <a:off x="4583282" y="202331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9" name="Oval 48"/>
          <p:cNvSpPr/>
          <p:nvPr/>
        </p:nvSpPr>
        <p:spPr>
          <a:xfrm>
            <a:off x="4899673" y="198708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0" name="Oval 49"/>
          <p:cNvSpPr/>
          <p:nvPr/>
        </p:nvSpPr>
        <p:spPr>
          <a:xfrm>
            <a:off x="5003704" y="200892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1" name="Oval 50"/>
          <p:cNvSpPr/>
          <p:nvPr/>
        </p:nvSpPr>
        <p:spPr>
          <a:xfrm>
            <a:off x="4775075" y="196702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4713371" y="196702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4816203" y="199225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861468" y="199225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817143" y="208826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949816" y="207347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758995" y="207441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25533" y="206304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4690419" y="206304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4633362" y="205613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5003704" y="208826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890577" y="207441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5273899" y="231062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5227826" y="240644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5260192" y="246718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5294462" y="253047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7" name="Oval 66"/>
          <p:cNvSpPr/>
          <p:nvPr/>
        </p:nvSpPr>
        <p:spPr>
          <a:xfrm>
            <a:off x="5334677" y="259366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8" name="Oval 67"/>
          <p:cNvSpPr/>
          <p:nvPr/>
        </p:nvSpPr>
        <p:spPr>
          <a:xfrm>
            <a:off x="5299073" y="245784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9" name="Oval 68"/>
          <p:cNvSpPr/>
          <p:nvPr/>
        </p:nvSpPr>
        <p:spPr>
          <a:xfrm>
            <a:off x="5342126" y="252074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0" name="Oval 69"/>
          <p:cNvSpPr/>
          <p:nvPr/>
        </p:nvSpPr>
        <p:spPr>
          <a:xfrm>
            <a:off x="5374492" y="258148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1" name="Oval 70"/>
          <p:cNvSpPr/>
          <p:nvPr/>
        </p:nvSpPr>
        <p:spPr>
          <a:xfrm>
            <a:off x="5408762" y="264477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2" name="Oval 71"/>
          <p:cNvSpPr/>
          <p:nvPr/>
        </p:nvSpPr>
        <p:spPr>
          <a:xfrm>
            <a:off x="5448977" y="270796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3" name="Oval 72"/>
          <p:cNvSpPr/>
          <p:nvPr/>
        </p:nvSpPr>
        <p:spPr>
          <a:xfrm>
            <a:off x="5361979" y="245784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4" name="Oval 73"/>
          <p:cNvSpPr/>
          <p:nvPr/>
        </p:nvSpPr>
        <p:spPr>
          <a:xfrm>
            <a:off x="5405031" y="252074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5" name="Oval 74"/>
          <p:cNvSpPr/>
          <p:nvPr/>
        </p:nvSpPr>
        <p:spPr>
          <a:xfrm>
            <a:off x="5585968" y="275907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6" name="Oval 75"/>
          <p:cNvSpPr/>
          <p:nvPr/>
        </p:nvSpPr>
        <p:spPr>
          <a:xfrm>
            <a:off x="5626183" y="282226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7" name="Oval 76"/>
          <p:cNvSpPr/>
          <p:nvPr/>
        </p:nvSpPr>
        <p:spPr>
          <a:xfrm>
            <a:off x="5299071" y="226901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8" name="Oval 77"/>
          <p:cNvSpPr/>
          <p:nvPr/>
        </p:nvSpPr>
        <p:spPr>
          <a:xfrm>
            <a:off x="5342124" y="233191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9" name="Oval 78"/>
          <p:cNvSpPr/>
          <p:nvPr/>
        </p:nvSpPr>
        <p:spPr>
          <a:xfrm>
            <a:off x="5374492" y="234334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0" name="Oval 79"/>
          <p:cNvSpPr/>
          <p:nvPr/>
        </p:nvSpPr>
        <p:spPr>
          <a:xfrm>
            <a:off x="5408762" y="240663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1" name="Oval 80"/>
          <p:cNvSpPr/>
          <p:nvPr/>
        </p:nvSpPr>
        <p:spPr>
          <a:xfrm>
            <a:off x="5448977" y="246982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2" name="Oval 81"/>
          <p:cNvSpPr/>
          <p:nvPr/>
        </p:nvSpPr>
        <p:spPr>
          <a:xfrm>
            <a:off x="5413373" y="233400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3" name="Oval 82"/>
          <p:cNvSpPr/>
          <p:nvPr/>
        </p:nvSpPr>
        <p:spPr>
          <a:xfrm>
            <a:off x="5456426" y="239690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4" name="Oval 83"/>
          <p:cNvSpPr/>
          <p:nvPr/>
        </p:nvSpPr>
        <p:spPr>
          <a:xfrm>
            <a:off x="5585968" y="252093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5" name="Oval 84"/>
          <p:cNvSpPr/>
          <p:nvPr/>
        </p:nvSpPr>
        <p:spPr>
          <a:xfrm>
            <a:off x="5626183" y="258412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6" name="Oval 85"/>
          <p:cNvSpPr/>
          <p:nvPr/>
        </p:nvSpPr>
        <p:spPr>
          <a:xfrm>
            <a:off x="5590579" y="244830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7" name="Oval 86"/>
          <p:cNvSpPr/>
          <p:nvPr/>
        </p:nvSpPr>
        <p:spPr>
          <a:xfrm>
            <a:off x="5633631" y="251120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8" name="Oval 87"/>
          <p:cNvSpPr/>
          <p:nvPr/>
        </p:nvSpPr>
        <p:spPr>
          <a:xfrm>
            <a:off x="5665997" y="257194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9" name="Oval 88"/>
          <p:cNvSpPr/>
          <p:nvPr/>
        </p:nvSpPr>
        <p:spPr>
          <a:xfrm>
            <a:off x="5700268" y="263523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0" name="Oval 89"/>
          <p:cNvSpPr/>
          <p:nvPr/>
        </p:nvSpPr>
        <p:spPr>
          <a:xfrm>
            <a:off x="5740483" y="269842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1" name="Oval 90"/>
          <p:cNvSpPr/>
          <p:nvPr/>
        </p:nvSpPr>
        <p:spPr>
          <a:xfrm>
            <a:off x="5624000" y="231997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5738300" y="243427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5724270" y="257863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5683142" y="281244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5645434" y="272625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5697172" y="243001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5658419" y="235601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5241530" y="227327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5195640" y="225498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0" name="Oval 99"/>
          <p:cNvSpPr/>
          <p:nvPr/>
        </p:nvSpPr>
        <p:spPr>
          <a:xfrm>
            <a:off x="5195642" y="236183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5200404" y="256583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5262719" y="291827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5293114" y="269842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5241285" y="264347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5197637" y="274078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5254205" y="280450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5335268" y="281778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5374493" y="282226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5213077" y="293067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5303848" y="289999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5620239" y="286376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5724270" y="288560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5433938" y="284370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5582034" y="286892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5537709" y="296494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5670382" y="295015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5479562" y="295109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8" name="Oval 117"/>
          <p:cNvSpPr/>
          <p:nvPr/>
        </p:nvSpPr>
        <p:spPr>
          <a:xfrm>
            <a:off x="5446099" y="293971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9" name="Oval 118"/>
          <p:cNvSpPr/>
          <p:nvPr/>
        </p:nvSpPr>
        <p:spPr>
          <a:xfrm>
            <a:off x="5410985" y="293971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0" name="Oval 119"/>
          <p:cNvSpPr/>
          <p:nvPr/>
        </p:nvSpPr>
        <p:spPr>
          <a:xfrm>
            <a:off x="5353928" y="293280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5724270" y="296494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5611143" y="295109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704385" y="233400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658312" y="242983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5" name="Oval 124"/>
          <p:cNvSpPr/>
          <p:nvPr/>
        </p:nvSpPr>
        <p:spPr>
          <a:xfrm>
            <a:off x="4690678" y="249057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6" name="Oval 125"/>
          <p:cNvSpPr/>
          <p:nvPr/>
        </p:nvSpPr>
        <p:spPr>
          <a:xfrm>
            <a:off x="4724948" y="255386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7" name="Oval 126"/>
          <p:cNvSpPr/>
          <p:nvPr/>
        </p:nvSpPr>
        <p:spPr>
          <a:xfrm>
            <a:off x="4765163" y="261705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8" name="Oval 127"/>
          <p:cNvSpPr/>
          <p:nvPr/>
        </p:nvSpPr>
        <p:spPr>
          <a:xfrm>
            <a:off x="4729559" y="248123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4772612" y="254413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804978" y="260487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1" name="Oval 130"/>
          <p:cNvSpPr/>
          <p:nvPr/>
        </p:nvSpPr>
        <p:spPr>
          <a:xfrm>
            <a:off x="4839248" y="266816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2" name="Oval 131"/>
          <p:cNvSpPr/>
          <p:nvPr/>
        </p:nvSpPr>
        <p:spPr>
          <a:xfrm>
            <a:off x="4879463" y="273135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3" name="Oval 132"/>
          <p:cNvSpPr/>
          <p:nvPr/>
        </p:nvSpPr>
        <p:spPr>
          <a:xfrm>
            <a:off x="4792465" y="248123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4" name="Oval 133"/>
          <p:cNvSpPr/>
          <p:nvPr/>
        </p:nvSpPr>
        <p:spPr>
          <a:xfrm>
            <a:off x="4835517" y="254413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5" name="Oval 134"/>
          <p:cNvSpPr/>
          <p:nvPr/>
        </p:nvSpPr>
        <p:spPr>
          <a:xfrm>
            <a:off x="4867883" y="260487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6" name="Oval 135"/>
          <p:cNvSpPr/>
          <p:nvPr/>
        </p:nvSpPr>
        <p:spPr>
          <a:xfrm>
            <a:off x="4902154" y="266816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7" name="Oval 136"/>
          <p:cNvSpPr/>
          <p:nvPr/>
        </p:nvSpPr>
        <p:spPr>
          <a:xfrm>
            <a:off x="4942369" y="273135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8" name="Oval 137"/>
          <p:cNvSpPr/>
          <p:nvPr/>
        </p:nvSpPr>
        <p:spPr>
          <a:xfrm>
            <a:off x="4906765" y="259553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9" name="Oval 138"/>
          <p:cNvSpPr/>
          <p:nvPr/>
        </p:nvSpPr>
        <p:spPr>
          <a:xfrm>
            <a:off x="4949817" y="265843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0" name="Oval 139"/>
          <p:cNvSpPr/>
          <p:nvPr/>
        </p:nvSpPr>
        <p:spPr>
          <a:xfrm>
            <a:off x="4982183" y="271917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1" name="Oval 140"/>
          <p:cNvSpPr/>
          <p:nvPr/>
        </p:nvSpPr>
        <p:spPr>
          <a:xfrm>
            <a:off x="5016454" y="278246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2" name="Oval 141"/>
          <p:cNvSpPr/>
          <p:nvPr/>
        </p:nvSpPr>
        <p:spPr>
          <a:xfrm>
            <a:off x="5056669" y="284565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3" name="Oval 142"/>
          <p:cNvSpPr/>
          <p:nvPr/>
        </p:nvSpPr>
        <p:spPr>
          <a:xfrm>
            <a:off x="4729557" y="229240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4" name="Oval 143"/>
          <p:cNvSpPr/>
          <p:nvPr/>
        </p:nvSpPr>
        <p:spPr>
          <a:xfrm>
            <a:off x="4772612" y="230598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5" name="Oval 144"/>
          <p:cNvSpPr/>
          <p:nvPr/>
        </p:nvSpPr>
        <p:spPr>
          <a:xfrm>
            <a:off x="4804978" y="236672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6" name="Oval 145"/>
          <p:cNvSpPr/>
          <p:nvPr/>
        </p:nvSpPr>
        <p:spPr>
          <a:xfrm>
            <a:off x="4839248" y="243001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7" name="Oval 146"/>
          <p:cNvSpPr/>
          <p:nvPr/>
        </p:nvSpPr>
        <p:spPr>
          <a:xfrm>
            <a:off x="4879463" y="249321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8" name="Oval 147"/>
          <p:cNvSpPr/>
          <p:nvPr/>
        </p:nvSpPr>
        <p:spPr>
          <a:xfrm>
            <a:off x="4843859" y="235739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9" name="Oval 148"/>
          <p:cNvSpPr/>
          <p:nvPr/>
        </p:nvSpPr>
        <p:spPr>
          <a:xfrm>
            <a:off x="4886912" y="242028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0" name="Oval 149"/>
          <p:cNvSpPr/>
          <p:nvPr/>
        </p:nvSpPr>
        <p:spPr>
          <a:xfrm>
            <a:off x="4919278" y="248102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1" name="Oval 150"/>
          <p:cNvSpPr/>
          <p:nvPr/>
        </p:nvSpPr>
        <p:spPr>
          <a:xfrm>
            <a:off x="4953548" y="254431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2" name="Oval 151"/>
          <p:cNvSpPr/>
          <p:nvPr/>
        </p:nvSpPr>
        <p:spPr>
          <a:xfrm>
            <a:off x="4993763" y="260751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3" name="Oval 152"/>
          <p:cNvSpPr/>
          <p:nvPr/>
        </p:nvSpPr>
        <p:spPr>
          <a:xfrm>
            <a:off x="4906765" y="235739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4" name="Oval 153"/>
          <p:cNvSpPr/>
          <p:nvPr/>
        </p:nvSpPr>
        <p:spPr>
          <a:xfrm>
            <a:off x="4949817" y="242028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5" name="Oval 154"/>
          <p:cNvSpPr/>
          <p:nvPr/>
        </p:nvSpPr>
        <p:spPr>
          <a:xfrm>
            <a:off x="4982183" y="248102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6" name="Oval 155"/>
          <p:cNvSpPr/>
          <p:nvPr/>
        </p:nvSpPr>
        <p:spPr>
          <a:xfrm>
            <a:off x="5016454" y="254431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7" name="Oval 156"/>
          <p:cNvSpPr/>
          <p:nvPr/>
        </p:nvSpPr>
        <p:spPr>
          <a:xfrm>
            <a:off x="5056669" y="260751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8" name="Oval 157"/>
          <p:cNvSpPr/>
          <p:nvPr/>
        </p:nvSpPr>
        <p:spPr>
          <a:xfrm>
            <a:off x="5021065" y="247169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9" name="Oval 158"/>
          <p:cNvSpPr/>
          <p:nvPr/>
        </p:nvSpPr>
        <p:spPr>
          <a:xfrm>
            <a:off x="5064117" y="253458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0" name="Oval 159"/>
          <p:cNvSpPr/>
          <p:nvPr/>
        </p:nvSpPr>
        <p:spPr>
          <a:xfrm>
            <a:off x="5096483" y="259532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1" name="Oval 160"/>
          <p:cNvSpPr/>
          <p:nvPr/>
        </p:nvSpPr>
        <p:spPr>
          <a:xfrm>
            <a:off x="5130754" y="265861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2" name="Oval 161"/>
          <p:cNvSpPr/>
          <p:nvPr/>
        </p:nvSpPr>
        <p:spPr>
          <a:xfrm>
            <a:off x="5170969" y="272181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3" name="Oval 162"/>
          <p:cNvSpPr/>
          <p:nvPr/>
        </p:nvSpPr>
        <p:spPr>
          <a:xfrm>
            <a:off x="4987820" y="231391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4" name="Oval 163"/>
          <p:cNvSpPr/>
          <p:nvPr/>
        </p:nvSpPr>
        <p:spPr>
          <a:xfrm>
            <a:off x="5054486" y="234335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5" name="Oval 164"/>
          <p:cNvSpPr/>
          <p:nvPr/>
        </p:nvSpPr>
        <p:spPr>
          <a:xfrm>
            <a:off x="5168786" y="245765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6" name="Oval 165"/>
          <p:cNvSpPr/>
          <p:nvPr/>
        </p:nvSpPr>
        <p:spPr>
          <a:xfrm>
            <a:off x="5154756" y="260201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7" name="Oval 166"/>
          <p:cNvSpPr/>
          <p:nvPr/>
        </p:nvSpPr>
        <p:spPr>
          <a:xfrm>
            <a:off x="5113628" y="283582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8" name="Oval 167"/>
          <p:cNvSpPr/>
          <p:nvPr/>
        </p:nvSpPr>
        <p:spPr>
          <a:xfrm>
            <a:off x="5075920" y="274964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9" name="Oval 168"/>
          <p:cNvSpPr/>
          <p:nvPr/>
        </p:nvSpPr>
        <p:spPr>
          <a:xfrm>
            <a:off x="5127658" y="245340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70" name="Oval 169"/>
          <p:cNvSpPr/>
          <p:nvPr/>
        </p:nvSpPr>
        <p:spPr>
          <a:xfrm>
            <a:off x="5088905" y="237939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71" name="Oval 170"/>
          <p:cNvSpPr/>
          <p:nvPr/>
        </p:nvSpPr>
        <p:spPr>
          <a:xfrm>
            <a:off x="4940184" y="227836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72" name="Oval 171"/>
          <p:cNvSpPr/>
          <p:nvPr/>
        </p:nvSpPr>
        <p:spPr>
          <a:xfrm>
            <a:off x="4897510" y="228397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73" name="Oval 172"/>
          <p:cNvSpPr/>
          <p:nvPr/>
        </p:nvSpPr>
        <p:spPr>
          <a:xfrm>
            <a:off x="4672016" y="229665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74" name="Oval 173"/>
          <p:cNvSpPr/>
          <p:nvPr/>
        </p:nvSpPr>
        <p:spPr>
          <a:xfrm>
            <a:off x="4626126" y="227836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75" name="Oval 174"/>
          <p:cNvSpPr/>
          <p:nvPr/>
        </p:nvSpPr>
        <p:spPr>
          <a:xfrm>
            <a:off x="4626128" y="238522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76" name="Oval 175"/>
          <p:cNvSpPr/>
          <p:nvPr/>
        </p:nvSpPr>
        <p:spPr>
          <a:xfrm>
            <a:off x="4630890" y="258922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77" name="Oval 176"/>
          <p:cNvSpPr/>
          <p:nvPr/>
        </p:nvSpPr>
        <p:spPr>
          <a:xfrm>
            <a:off x="4693205" y="294166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78" name="Oval 177"/>
          <p:cNvSpPr/>
          <p:nvPr/>
        </p:nvSpPr>
        <p:spPr>
          <a:xfrm>
            <a:off x="4723600" y="272181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79" name="Oval 178"/>
          <p:cNvSpPr/>
          <p:nvPr/>
        </p:nvSpPr>
        <p:spPr>
          <a:xfrm>
            <a:off x="4671771" y="266685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80" name="Oval 179"/>
          <p:cNvSpPr/>
          <p:nvPr/>
        </p:nvSpPr>
        <p:spPr>
          <a:xfrm>
            <a:off x="4628123" y="276417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81" name="Oval 180"/>
          <p:cNvSpPr/>
          <p:nvPr/>
        </p:nvSpPr>
        <p:spPr>
          <a:xfrm>
            <a:off x="4684691" y="282788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82" name="Oval 181"/>
          <p:cNvSpPr/>
          <p:nvPr/>
        </p:nvSpPr>
        <p:spPr>
          <a:xfrm>
            <a:off x="4765754" y="284116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83" name="Oval 182"/>
          <p:cNvSpPr/>
          <p:nvPr/>
        </p:nvSpPr>
        <p:spPr>
          <a:xfrm>
            <a:off x="4804979" y="284565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84" name="Oval 183"/>
          <p:cNvSpPr/>
          <p:nvPr/>
        </p:nvSpPr>
        <p:spPr>
          <a:xfrm>
            <a:off x="4643563" y="295405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85" name="Oval 184"/>
          <p:cNvSpPr/>
          <p:nvPr/>
        </p:nvSpPr>
        <p:spPr>
          <a:xfrm>
            <a:off x="4734334" y="292337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86" name="Oval 185"/>
          <p:cNvSpPr/>
          <p:nvPr/>
        </p:nvSpPr>
        <p:spPr>
          <a:xfrm>
            <a:off x="5050725" y="288715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87" name="Oval 186"/>
          <p:cNvSpPr/>
          <p:nvPr/>
        </p:nvSpPr>
        <p:spPr>
          <a:xfrm>
            <a:off x="5154756" y="290898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88" name="Oval 187"/>
          <p:cNvSpPr/>
          <p:nvPr/>
        </p:nvSpPr>
        <p:spPr>
          <a:xfrm>
            <a:off x="4926127" y="286709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89" name="Oval 188"/>
          <p:cNvSpPr/>
          <p:nvPr/>
        </p:nvSpPr>
        <p:spPr>
          <a:xfrm>
            <a:off x="4864424" y="286709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90" name="Oval 189"/>
          <p:cNvSpPr/>
          <p:nvPr/>
        </p:nvSpPr>
        <p:spPr>
          <a:xfrm>
            <a:off x="4967255" y="289231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91" name="Oval 190"/>
          <p:cNvSpPr/>
          <p:nvPr/>
        </p:nvSpPr>
        <p:spPr>
          <a:xfrm>
            <a:off x="5012520" y="289231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92" name="Oval 191"/>
          <p:cNvSpPr/>
          <p:nvPr/>
        </p:nvSpPr>
        <p:spPr>
          <a:xfrm>
            <a:off x="4968195" y="298832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93" name="Oval 192"/>
          <p:cNvSpPr/>
          <p:nvPr/>
        </p:nvSpPr>
        <p:spPr>
          <a:xfrm>
            <a:off x="5100868" y="297353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94" name="Oval 193"/>
          <p:cNvSpPr/>
          <p:nvPr/>
        </p:nvSpPr>
        <p:spPr>
          <a:xfrm>
            <a:off x="4910048" y="297448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95" name="Oval 194"/>
          <p:cNvSpPr/>
          <p:nvPr/>
        </p:nvSpPr>
        <p:spPr>
          <a:xfrm>
            <a:off x="4876585" y="296310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96" name="Oval 195"/>
          <p:cNvSpPr/>
          <p:nvPr/>
        </p:nvSpPr>
        <p:spPr>
          <a:xfrm>
            <a:off x="4841471" y="296310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97" name="Oval 196"/>
          <p:cNvSpPr/>
          <p:nvPr/>
        </p:nvSpPr>
        <p:spPr>
          <a:xfrm>
            <a:off x="4784414" y="295619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98" name="Oval 197"/>
          <p:cNvSpPr/>
          <p:nvPr/>
        </p:nvSpPr>
        <p:spPr>
          <a:xfrm>
            <a:off x="5154756" y="298832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99" name="Oval 198"/>
          <p:cNvSpPr/>
          <p:nvPr/>
        </p:nvSpPr>
        <p:spPr>
          <a:xfrm>
            <a:off x="5041629" y="297448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00" name="Oval 199"/>
          <p:cNvSpPr/>
          <p:nvPr/>
        </p:nvSpPr>
        <p:spPr>
          <a:xfrm>
            <a:off x="4612735" y="409044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01" name="Oval 200"/>
          <p:cNvSpPr/>
          <p:nvPr/>
        </p:nvSpPr>
        <p:spPr>
          <a:xfrm>
            <a:off x="4566663" y="418627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02" name="Oval 201"/>
          <p:cNvSpPr/>
          <p:nvPr/>
        </p:nvSpPr>
        <p:spPr>
          <a:xfrm>
            <a:off x="4599029" y="424701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03" name="Oval 202"/>
          <p:cNvSpPr/>
          <p:nvPr/>
        </p:nvSpPr>
        <p:spPr>
          <a:xfrm>
            <a:off x="4633299" y="431030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04" name="Oval 203"/>
          <p:cNvSpPr/>
          <p:nvPr/>
        </p:nvSpPr>
        <p:spPr>
          <a:xfrm>
            <a:off x="4673514" y="437349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05" name="Oval 204"/>
          <p:cNvSpPr/>
          <p:nvPr/>
        </p:nvSpPr>
        <p:spPr>
          <a:xfrm>
            <a:off x="4637909" y="423767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06" name="Oval 205"/>
          <p:cNvSpPr/>
          <p:nvPr/>
        </p:nvSpPr>
        <p:spPr>
          <a:xfrm>
            <a:off x="4680963" y="430057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07" name="Oval 206"/>
          <p:cNvSpPr/>
          <p:nvPr/>
        </p:nvSpPr>
        <p:spPr>
          <a:xfrm>
            <a:off x="4713329" y="436131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08" name="Oval 207"/>
          <p:cNvSpPr/>
          <p:nvPr/>
        </p:nvSpPr>
        <p:spPr>
          <a:xfrm>
            <a:off x="4747599" y="442460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09" name="Oval 208"/>
          <p:cNvSpPr/>
          <p:nvPr/>
        </p:nvSpPr>
        <p:spPr>
          <a:xfrm>
            <a:off x="4787814" y="448779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10" name="Oval 209"/>
          <p:cNvSpPr/>
          <p:nvPr/>
        </p:nvSpPr>
        <p:spPr>
          <a:xfrm>
            <a:off x="4700815" y="423767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11" name="Oval 210"/>
          <p:cNvSpPr/>
          <p:nvPr/>
        </p:nvSpPr>
        <p:spPr>
          <a:xfrm>
            <a:off x="4743869" y="430057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12" name="Oval 211"/>
          <p:cNvSpPr/>
          <p:nvPr/>
        </p:nvSpPr>
        <p:spPr>
          <a:xfrm>
            <a:off x="4776234" y="436131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13" name="Oval 212"/>
          <p:cNvSpPr/>
          <p:nvPr/>
        </p:nvSpPr>
        <p:spPr>
          <a:xfrm>
            <a:off x="4810505" y="442460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14" name="Oval 213"/>
          <p:cNvSpPr/>
          <p:nvPr/>
        </p:nvSpPr>
        <p:spPr>
          <a:xfrm>
            <a:off x="4850720" y="448779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15" name="Oval 214"/>
          <p:cNvSpPr/>
          <p:nvPr/>
        </p:nvSpPr>
        <p:spPr>
          <a:xfrm>
            <a:off x="4815115" y="435197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16" name="Oval 215"/>
          <p:cNvSpPr/>
          <p:nvPr/>
        </p:nvSpPr>
        <p:spPr>
          <a:xfrm>
            <a:off x="4858169" y="441487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17" name="Oval 216"/>
          <p:cNvSpPr/>
          <p:nvPr/>
        </p:nvSpPr>
        <p:spPr>
          <a:xfrm>
            <a:off x="4890534" y="447561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18" name="Oval 217"/>
          <p:cNvSpPr/>
          <p:nvPr/>
        </p:nvSpPr>
        <p:spPr>
          <a:xfrm>
            <a:off x="4924805" y="453890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19" name="Oval 218"/>
          <p:cNvSpPr/>
          <p:nvPr/>
        </p:nvSpPr>
        <p:spPr>
          <a:xfrm>
            <a:off x="4965020" y="460209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20" name="Oval 219"/>
          <p:cNvSpPr/>
          <p:nvPr/>
        </p:nvSpPr>
        <p:spPr>
          <a:xfrm>
            <a:off x="4637909" y="399953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21" name="Oval 220"/>
          <p:cNvSpPr/>
          <p:nvPr/>
        </p:nvSpPr>
        <p:spPr>
          <a:xfrm>
            <a:off x="4680963" y="406242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22" name="Oval 221"/>
          <p:cNvSpPr/>
          <p:nvPr/>
        </p:nvSpPr>
        <p:spPr>
          <a:xfrm>
            <a:off x="4713329" y="412316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23" name="Oval 222"/>
          <p:cNvSpPr/>
          <p:nvPr/>
        </p:nvSpPr>
        <p:spPr>
          <a:xfrm>
            <a:off x="4747599" y="418645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24" name="Oval 223"/>
          <p:cNvSpPr/>
          <p:nvPr/>
        </p:nvSpPr>
        <p:spPr>
          <a:xfrm>
            <a:off x="4787814" y="424965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25" name="Oval 224"/>
          <p:cNvSpPr/>
          <p:nvPr/>
        </p:nvSpPr>
        <p:spPr>
          <a:xfrm>
            <a:off x="4752209" y="411383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26" name="Oval 225"/>
          <p:cNvSpPr/>
          <p:nvPr/>
        </p:nvSpPr>
        <p:spPr>
          <a:xfrm>
            <a:off x="4795263" y="417672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27" name="Oval 226"/>
          <p:cNvSpPr/>
          <p:nvPr/>
        </p:nvSpPr>
        <p:spPr>
          <a:xfrm>
            <a:off x="4827629" y="423746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28" name="Oval 227"/>
          <p:cNvSpPr/>
          <p:nvPr/>
        </p:nvSpPr>
        <p:spPr>
          <a:xfrm>
            <a:off x="4861899" y="430075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29" name="Oval 228"/>
          <p:cNvSpPr/>
          <p:nvPr/>
        </p:nvSpPr>
        <p:spPr>
          <a:xfrm>
            <a:off x="4902114" y="436395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30" name="Oval 229"/>
          <p:cNvSpPr/>
          <p:nvPr/>
        </p:nvSpPr>
        <p:spPr>
          <a:xfrm>
            <a:off x="4815115" y="411383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31" name="Oval 230"/>
          <p:cNvSpPr/>
          <p:nvPr/>
        </p:nvSpPr>
        <p:spPr>
          <a:xfrm>
            <a:off x="4858169" y="417672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32" name="Oval 231"/>
          <p:cNvSpPr/>
          <p:nvPr/>
        </p:nvSpPr>
        <p:spPr>
          <a:xfrm>
            <a:off x="4890534" y="423746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33" name="Oval 232"/>
          <p:cNvSpPr/>
          <p:nvPr/>
        </p:nvSpPr>
        <p:spPr>
          <a:xfrm>
            <a:off x="4924805" y="430075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34" name="Oval 233"/>
          <p:cNvSpPr/>
          <p:nvPr/>
        </p:nvSpPr>
        <p:spPr>
          <a:xfrm>
            <a:off x="4965020" y="436395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35" name="Oval 234"/>
          <p:cNvSpPr/>
          <p:nvPr/>
        </p:nvSpPr>
        <p:spPr>
          <a:xfrm>
            <a:off x="4929415" y="422813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36" name="Oval 235"/>
          <p:cNvSpPr/>
          <p:nvPr/>
        </p:nvSpPr>
        <p:spPr>
          <a:xfrm>
            <a:off x="4972469" y="429102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37" name="Oval 236"/>
          <p:cNvSpPr/>
          <p:nvPr/>
        </p:nvSpPr>
        <p:spPr>
          <a:xfrm>
            <a:off x="5004834" y="435176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38" name="Oval 237"/>
          <p:cNvSpPr/>
          <p:nvPr/>
        </p:nvSpPr>
        <p:spPr>
          <a:xfrm>
            <a:off x="5039105" y="441505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39" name="Oval 238"/>
          <p:cNvSpPr/>
          <p:nvPr/>
        </p:nvSpPr>
        <p:spPr>
          <a:xfrm>
            <a:off x="5079320" y="447825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40" name="Oval 239"/>
          <p:cNvSpPr/>
          <p:nvPr/>
        </p:nvSpPr>
        <p:spPr>
          <a:xfrm>
            <a:off x="4896170" y="407035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41" name="Oval 240"/>
          <p:cNvSpPr/>
          <p:nvPr/>
        </p:nvSpPr>
        <p:spPr>
          <a:xfrm>
            <a:off x="4962836" y="409979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42" name="Oval 241"/>
          <p:cNvSpPr/>
          <p:nvPr/>
        </p:nvSpPr>
        <p:spPr>
          <a:xfrm>
            <a:off x="5077136" y="421409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43" name="Oval 242"/>
          <p:cNvSpPr/>
          <p:nvPr/>
        </p:nvSpPr>
        <p:spPr>
          <a:xfrm>
            <a:off x="5063106" y="435845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44" name="Oval 243"/>
          <p:cNvSpPr/>
          <p:nvPr/>
        </p:nvSpPr>
        <p:spPr>
          <a:xfrm>
            <a:off x="5021978" y="459226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45" name="Oval 244"/>
          <p:cNvSpPr/>
          <p:nvPr/>
        </p:nvSpPr>
        <p:spPr>
          <a:xfrm>
            <a:off x="4984270" y="450608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46" name="Oval 245"/>
          <p:cNvSpPr/>
          <p:nvPr/>
        </p:nvSpPr>
        <p:spPr>
          <a:xfrm>
            <a:off x="5036008" y="420984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47" name="Oval 246"/>
          <p:cNvSpPr/>
          <p:nvPr/>
        </p:nvSpPr>
        <p:spPr>
          <a:xfrm>
            <a:off x="4997255" y="413583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48" name="Oval 247"/>
          <p:cNvSpPr/>
          <p:nvPr/>
        </p:nvSpPr>
        <p:spPr>
          <a:xfrm>
            <a:off x="4848536" y="398549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49" name="Oval 248"/>
          <p:cNvSpPr/>
          <p:nvPr/>
        </p:nvSpPr>
        <p:spPr>
          <a:xfrm>
            <a:off x="4805862" y="399110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50" name="Oval 249"/>
          <p:cNvSpPr/>
          <p:nvPr/>
        </p:nvSpPr>
        <p:spPr>
          <a:xfrm>
            <a:off x="4580369" y="400378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51" name="Oval 250"/>
          <p:cNvSpPr/>
          <p:nvPr/>
        </p:nvSpPr>
        <p:spPr>
          <a:xfrm>
            <a:off x="4534478" y="398549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52" name="Oval 251"/>
          <p:cNvSpPr/>
          <p:nvPr/>
        </p:nvSpPr>
        <p:spPr>
          <a:xfrm>
            <a:off x="4534478" y="414166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53" name="Oval 252"/>
          <p:cNvSpPr/>
          <p:nvPr/>
        </p:nvSpPr>
        <p:spPr>
          <a:xfrm>
            <a:off x="4539240" y="434566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54" name="Oval 253"/>
          <p:cNvSpPr/>
          <p:nvPr/>
        </p:nvSpPr>
        <p:spPr>
          <a:xfrm>
            <a:off x="4601555" y="469810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55" name="Oval 254"/>
          <p:cNvSpPr/>
          <p:nvPr/>
        </p:nvSpPr>
        <p:spPr>
          <a:xfrm>
            <a:off x="4631950" y="447825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56" name="Oval 255"/>
          <p:cNvSpPr/>
          <p:nvPr/>
        </p:nvSpPr>
        <p:spPr>
          <a:xfrm>
            <a:off x="4580121" y="442330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57" name="Oval 256"/>
          <p:cNvSpPr/>
          <p:nvPr/>
        </p:nvSpPr>
        <p:spPr>
          <a:xfrm>
            <a:off x="4536473" y="452061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58" name="Oval 257"/>
          <p:cNvSpPr/>
          <p:nvPr/>
        </p:nvSpPr>
        <p:spPr>
          <a:xfrm>
            <a:off x="4593041" y="458432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59" name="Oval 258"/>
          <p:cNvSpPr/>
          <p:nvPr/>
        </p:nvSpPr>
        <p:spPr>
          <a:xfrm>
            <a:off x="4674104" y="459760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60" name="Oval 259"/>
          <p:cNvSpPr/>
          <p:nvPr/>
        </p:nvSpPr>
        <p:spPr>
          <a:xfrm>
            <a:off x="4713329" y="460209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61" name="Oval 260"/>
          <p:cNvSpPr/>
          <p:nvPr/>
        </p:nvSpPr>
        <p:spPr>
          <a:xfrm>
            <a:off x="4551913" y="471050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62" name="Oval 261"/>
          <p:cNvSpPr/>
          <p:nvPr/>
        </p:nvSpPr>
        <p:spPr>
          <a:xfrm>
            <a:off x="4642684" y="467981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63" name="Oval 262"/>
          <p:cNvSpPr/>
          <p:nvPr/>
        </p:nvSpPr>
        <p:spPr>
          <a:xfrm>
            <a:off x="4959075" y="464359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64" name="Oval 263"/>
          <p:cNvSpPr/>
          <p:nvPr/>
        </p:nvSpPr>
        <p:spPr>
          <a:xfrm>
            <a:off x="5063106" y="466542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65" name="Oval 264"/>
          <p:cNvSpPr/>
          <p:nvPr/>
        </p:nvSpPr>
        <p:spPr>
          <a:xfrm>
            <a:off x="4834477" y="462353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66" name="Oval 265"/>
          <p:cNvSpPr/>
          <p:nvPr/>
        </p:nvSpPr>
        <p:spPr>
          <a:xfrm>
            <a:off x="4772774" y="462353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67" name="Oval 266"/>
          <p:cNvSpPr/>
          <p:nvPr/>
        </p:nvSpPr>
        <p:spPr>
          <a:xfrm>
            <a:off x="4875605" y="464875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68" name="Oval 267"/>
          <p:cNvSpPr/>
          <p:nvPr/>
        </p:nvSpPr>
        <p:spPr>
          <a:xfrm>
            <a:off x="4920870" y="464875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69" name="Oval 268"/>
          <p:cNvSpPr/>
          <p:nvPr/>
        </p:nvSpPr>
        <p:spPr>
          <a:xfrm>
            <a:off x="4876545" y="474476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70" name="Oval 269"/>
          <p:cNvSpPr/>
          <p:nvPr/>
        </p:nvSpPr>
        <p:spPr>
          <a:xfrm>
            <a:off x="5009218" y="472997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71" name="Oval 270"/>
          <p:cNvSpPr/>
          <p:nvPr/>
        </p:nvSpPr>
        <p:spPr>
          <a:xfrm>
            <a:off x="4818398" y="473092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72" name="Oval 271"/>
          <p:cNvSpPr/>
          <p:nvPr/>
        </p:nvSpPr>
        <p:spPr>
          <a:xfrm>
            <a:off x="4784935" y="471954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73" name="Oval 272"/>
          <p:cNvSpPr/>
          <p:nvPr/>
        </p:nvSpPr>
        <p:spPr>
          <a:xfrm>
            <a:off x="4749821" y="471954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74" name="Oval 273"/>
          <p:cNvSpPr/>
          <p:nvPr/>
        </p:nvSpPr>
        <p:spPr>
          <a:xfrm>
            <a:off x="4692764" y="471263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75" name="Oval 274"/>
          <p:cNvSpPr/>
          <p:nvPr/>
        </p:nvSpPr>
        <p:spPr>
          <a:xfrm>
            <a:off x="5063106" y="474476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76" name="Oval 275"/>
          <p:cNvSpPr/>
          <p:nvPr/>
        </p:nvSpPr>
        <p:spPr>
          <a:xfrm>
            <a:off x="4949979" y="473092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77" name="Oval 276"/>
          <p:cNvSpPr/>
          <p:nvPr/>
        </p:nvSpPr>
        <p:spPr>
          <a:xfrm>
            <a:off x="4043221" y="411383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78" name="Oval 277"/>
          <p:cNvSpPr/>
          <p:nvPr/>
        </p:nvSpPr>
        <p:spPr>
          <a:xfrm>
            <a:off x="3997148" y="420965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79" name="Oval 278"/>
          <p:cNvSpPr/>
          <p:nvPr/>
        </p:nvSpPr>
        <p:spPr>
          <a:xfrm>
            <a:off x="4029515" y="427039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80" name="Oval 279"/>
          <p:cNvSpPr/>
          <p:nvPr/>
        </p:nvSpPr>
        <p:spPr>
          <a:xfrm>
            <a:off x="4063785" y="433368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81" name="Oval 280"/>
          <p:cNvSpPr/>
          <p:nvPr/>
        </p:nvSpPr>
        <p:spPr>
          <a:xfrm>
            <a:off x="4104000" y="439688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82" name="Oval 281"/>
          <p:cNvSpPr/>
          <p:nvPr/>
        </p:nvSpPr>
        <p:spPr>
          <a:xfrm>
            <a:off x="4068395" y="426106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83" name="Oval 282"/>
          <p:cNvSpPr/>
          <p:nvPr/>
        </p:nvSpPr>
        <p:spPr>
          <a:xfrm>
            <a:off x="4111448" y="432395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84" name="Oval 283"/>
          <p:cNvSpPr/>
          <p:nvPr/>
        </p:nvSpPr>
        <p:spPr>
          <a:xfrm>
            <a:off x="4143815" y="438469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85" name="Oval 284"/>
          <p:cNvSpPr/>
          <p:nvPr/>
        </p:nvSpPr>
        <p:spPr>
          <a:xfrm>
            <a:off x="4178085" y="444798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86" name="Oval 285"/>
          <p:cNvSpPr/>
          <p:nvPr/>
        </p:nvSpPr>
        <p:spPr>
          <a:xfrm>
            <a:off x="4218300" y="451118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87" name="Oval 286"/>
          <p:cNvSpPr/>
          <p:nvPr/>
        </p:nvSpPr>
        <p:spPr>
          <a:xfrm>
            <a:off x="4131301" y="426106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88" name="Oval 287"/>
          <p:cNvSpPr/>
          <p:nvPr/>
        </p:nvSpPr>
        <p:spPr>
          <a:xfrm>
            <a:off x="4174355" y="432395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89" name="Oval 288"/>
          <p:cNvSpPr/>
          <p:nvPr/>
        </p:nvSpPr>
        <p:spPr>
          <a:xfrm>
            <a:off x="4206720" y="438469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90" name="Oval 289"/>
          <p:cNvSpPr/>
          <p:nvPr/>
        </p:nvSpPr>
        <p:spPr>
          <a:xfrm>
            <a:off x="4240991" y="444798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91" name="Oval 290"/>
          <p:cNvSpPr/>
          <p:nvPr/>
        </p:nvSpPr>
        <p:spPr>
          <a:xfrm>
            <a:off x="4281206" y="451118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92" name="Oval 291"/>
          <p:cNvSpPr/>
          <p:nvPr/>
        </p:nvSpPr>
        <p:spPr>
          <a:xfrm>
            <a:off x="4245601" y="437536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93" name="Oval 292"/>
          <p:cNvSpPr/>
          <p:nvPr/>
        </p:nvSpPr>
        <p:spPr>
          <a:xfrm>
            <a:off x="4288655" y="443825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94" name="Oval 293"/>
          <p:cNvSpPr/>
          <p:nvPr/>
        </p:nvSpPr>
        <p:spPr>
          <a:xfrm>
            <a:off x="4321020" y="449899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95" name="Oval 294"/>
          <p:cNvSpPr/>
          <p:nvPr/>
        </p:nvSpPr>
        <p:spPr>
          <a:xfrm>
            <a:off x="4355291" y="456228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96" name="Oval 295"/>
          <p:cNvSpPr/>
          <p:nvPr/>
        </p:nvSpPr>
        <p:spPr>
          <a:xfrm>
            <a:off x="4395506" y="462548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97" name="Oval 296"/>
          <p:cNvSpPr/>
          <p:nvPr/>
        </p:nvSpPr>
        <p:spPr>
          <a:xfrm>
            <a:off x="4068395" y="402291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98" name="Oval 297"/>
          <p:cNvSpPr/>
          <p:nvPr/>
        </p:nvSpPr>
        <p:spPr>
          <a:xfrm>
            <a:off x="4111448" y="408581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299" name="Oval 298"/>
          <p:cNvSpPr/>
          <p:nvPr/>
        </p:nvSpPr>
        <p:spPr>
          <a:xfrm>
            <a:off x="4143815" y="414655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00" name="Oval 299"/>
          <p:cNvSpPr/>
          <p:nvPr/>
        </p:nvSpPr>
        <p:spPr>
          <a:xfrm>
            <a:off x="4178085" y="420984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01" name="Oval 300"/>
          <p:cNvSpPr/>
          <p:nvPr/>
        </p:nvSpPr>
        <p:spPr>
          <a:xfrm>
            <a:off x="4218300" y="427303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02" name="Oval 301"/>
          <p:cNvSpPr/>
          <p:nvPr/>
        </p:nvSpPr>
        <p:spPr>
          <a:xfrm>
            <a:off x="4182695" y="413721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03" name="Oval 302"/>
          <p:cNvSpPr/>
          <p:nvPr/>
        </p:nvSpPr>
        <p:spPr>
          <a:xfrm>
            <a:off x="4225748" y="420011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04" name="Oval 303"/>
          <p:cNvSpPr/>
          <p:nvPr/>
        </p:nvSpPr>
        <p:spPr>
          <a:xfrm>
            <a:off x="4258115" y="426085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05" name="Oval 304"/>
          <p:cNvSpPr/>
          <p:nvPr/>
        </p:nvSpPr>
        <p:spPr>
          <a:xfrm>
            <a:off x="4292385" y="432414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06" name="Oval 305"/>
          <p:cNvSpPr/>
          <p:nvPr/>
        </p:nvSpPr>
        <p:spPr>
          <a:xfrm>
            <a:off x="4332600" y="438733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07" name="Oval 306"/>
          <p:cNvSpPr/>
          <p:nvPr/>
        </p:nvSpPr>
        <p:spPr>
          <a:xfrm>
            <a:off x="4245601" y="413721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08" name="Oval 307"/>
          <p:cNvSpPr/>
          <p:nvPr/>
        </p:nvSpPr>
        <p:spPr>
          <a:xfrm>
            <a:off x="4288655" y="420011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09" name="Oval 308"/>
          <p:cNvSpPr/>
          <p:nvPr/>
        </p:nvSpPr>
        <p:spPr>
          <a:xfrm>
            <a:off x="4321020" y="426085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10" name="Oval 309"/>
          <p:cNvSpPr/>
          <p:nvPr/>
        </p:nvSpPr>
        <p:spPr>
          <a:xfrm>
            <a:off x="4355291" y="432414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11" name="Oval 310"/>
          <p:cNvSpPr/>
          <p:nvPr/>
        </p:nvSpPr>
        <p:spPr>
          <a:xfrm>
            <a:off x="4395506" y="438733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12" name="Oval 311"/>
          <p:cNvSpPr/>
          <p:nvPr/>
        </p:nvSpPr>
        <p:spPr>
          <a:xfrm>
            <a:off x="4359901" y="425151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13" name="Oval 312"/>
          <p:cNvSpPr/>
          <p:nvPr/>
        </p:nvSpPr>
        <p:spPr>
          <a:xfrm>
            <a:off x="4402955" y="431441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14" name="Oval 313"/>
          <p:cNvSpPr/>
          <p:nvPr/>
        </p:nvSpPr>
        <p:spPr>
          <a:xfrm>
            <a:off x="4435320" y="437515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15" name="Oval 314"/>
          <p:cNvSpPr/>
          <p:nvPr/>
        </p:nvSpPr>
        <p:spPr>
          <a:xfrm>
            <a:off x="4469591" y="443844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16" name="Oval 315"/>
          <p:cNvSpPr/>
          <p:nvPr/>
        </p:nvSpPr>
        <p:spPr>
          <a:xfrm>
            <a:off x="4509806" y="450163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17" name="Oval 316"/>
          <p:cNvSpPr/>
          <p:nvPr/>
        </p:nvSpPr>
        <p:spPr>
          <a:xfrm>
            <a:off x="4326656" y="409374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18" name="Oval 317"/>
          <p:cNvSpPr/>
          <p:nvPr/>
        </p:nvSpPr>
        <p:spPr>
          <a:xfrm>
            <a:off x="4393322" y="412318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19" name="Oval 318"/>
          <p:cNvSpPr/>
          <p:nvPr/>
        </p:nvSpPr>
        <p:spPr>
          <a:xfrm>
            <a:off x="4507622" y="423748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20" name="Oval 319"/>
          <p:cNvSpPr/>
          <p:nvPr/>
        </p:nvSpPr>
        <p:spPr>
          <a:xfrm>
            <a:off x="4493592" y="438184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21" name="Oval 320"/>
          <p:cNvSpPr/>
          <p:nvPr/>
        </p:nvSpPr>
        <p:spPr>
          <a:xfrm>
            <a:off x="4452464" y="461565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22" name="Oval 321"/>
          <p:cNvSpPr/>
          <p:nvPr/>
        </p:nvSpPr>
        <p:spPr>
          <a:xfrm>
            <a:off x="4414756" y="452946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23" name="Oval 322"/>
          <p:cNvSpPr/>
          <p:nvPr/>
        </p:nvSpPr>
        <p:spPr>
          <a:xfrm>
            <a:off x="4466494" y="423323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24" name="Oval 323"/>
          <p:cNvSpPr/>
          <p:nvPr/>
        </p:nvSpPr>
        <p:spPr>
          <a:xfrm>
            <a:off x="4427741" y="415922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25" name="Oval 324"/>
          <p:cNvSpPr/>
          <p:nvPr/>
        </p:nvSpPr>
        <p:spPr>
          <a:xfrm>
            <a:off x="4279022" y="400888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26" name="Oval 325"/>
          <p:cNvSpPr/>
          <p:nvPr/>
        </p:nvSpPr>
        <p:spPr>
          <a:xfrm>
            <a:off x="4236348" y="401448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27" name="Oval 326"/>
          <p:cNvSpPr/>
          <p:nvPr/>
        </p:nvSpPr>
        <p:spPr>
          <a:xfrm>
            <a:off x="4117706" y="398980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28" name="Oval 327"/>
          <p:cNvSpPr/>
          <p:nvPr/>
        </p:nvSpPr>
        <p:spPr>
          <a:xfrm>
            <a:off x="4010855" y="402717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29" name="Oval 328"/>
          <p:cNvSpPr/>
          <p:nvPr/>
        </p:nvSpPr>
        <p:spPr>
          <a:xfrm>
            <a:off x="3964964" y="400888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30" name="Oval 329"/>
          <p:cNvSpPr/>
          <p:nvPr/>
        </p:nvSpPr>
        <p:spPr>
          <a:xfrm>
            <a:off x="3964964" y="416504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31" name="Oval 330"/>
          <p:cNvSpPr/>
          <p:nvPr/>
        </p:nvSpPr>
        <p:spPr>
          <a:xfrm>
            <a:off x="3969726" y="436904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32" name="Oval 331"/>
          <p:cNvSpPr/>
          <p:nvPr/>
        </p:nvSpPr>
        <p:spPr>
          <a:xfrm>
            <a:off x="4032041" y="472149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33" name="Oval 332"/>
          <p:cNvSpPr/>
          <p:nvPr/>
        </p:nvSpPr>
        <p:spPr>
          <a:xfrm>
            <a:off x="4062436" y="450163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34" name="Oval 333"/>
          <p:cNvSpPr/>
          <p:nvPr/>
        </p:nvSpPr>
        <p:spPr>
          <a:xfrm>
            <a:off x="4010607" y="444668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35" name="Oval 334"/>
          <p:cNvSpPr/>
          <p:nvPr/>
        </p:nvSpPr>
        <p:spPr>
          <a:xfrm>
            <a:off x="3966959" y="454399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36" name="Oval 335"/>
          <p:cNvSpPr/>
          <p:nvPr/>
        </p:nvSpPr>
        <p:spPr>
          <a:xfrm>
            <a:off x="4023527" y="460771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37" name="Oval 336"/>
          <p:cNvSpPr/>
          <p:nvPr/>
        </p:nvSpPr>
        <p:spPr>
          <a:xfrm>
            <a:off x="4104590" y="462099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38" name="Oval 337"/>
          <p:cNvSpPr/>
          <p:nvPr/>
        </p:nvSpPr>
        <p:spPr>
          <a:xfrm>
            <a:off x="4143815" y="462547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39" name="Oval 338"/>
          <p:cNvSpPr/>
          <p:nvPr/>
        </p:nvSpPr>
        <p:spPr>
          <a:xfrm>
            <a:off x="3982399" y="473388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40" name="Oval 339"/>
          <p:cNvSpPr/>
          <p:nvPr/>
        </p:nvSpPr>
        <p:spPr>
          <a:xfrm>
            <a:off x="4073170" y="470320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41" name="Oval 340"/>
          <p:cNvSpPr/>
          <p:nvPr/>
        </p:nvSpPr>
        <p:spPr>
          <a:xfrm>
            <a:off x="4389561" y="466697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42" name="Oval 341"/>
          <p:cNvSpPr/>
          <p:nvPr/>
        </p:nvSpPr>
        <p:spPr>
          <a:xfrm>
            <a:off x="4493592" y="468881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43" name="Oval 342"/>
          <p:cNvSpPr/>
          <p:nvPr/>
        </p:nvSpPr>
        <p:spPr>
          <a:xfrm>
            <a:off x="4264963" y="464691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44" name="Oval 343"/>
          <p:cNvSpPr/>
          <p:nvPr/>
        </p:nvSpPr>
        <p:spPr>
          <a:xfrm>
            <a:off x="4203260" y="464691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45" name="Oval 344"/>
          <p:cNvSpPr/>
          <p:nvPr/>
        </p:nvSpPr>
        <p:spPr>
          <a:xfrm>
            <a:off x="4306091" y="467214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46" name="Oval 345"/>
          <p:cNvSpPr/>
          <p:nvPr/>
        </p:nvSpPr>
        <p:spPr>
          <a:xfrm>
            <a:off x="4351356" y="467214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47" name="Oval 346"/>
          <p:cNvSpPr/>
          <p:nvPr/>
        </p:nvSpPr>
        <p:spPr>
          <a:xfrm>
            <a:off x="4307031" y="476815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48" name="Oval 347"/>
          <p:cNvSpPr/>
          <p:nvPr/>
        </p:nvSpPr>
        <p:spPr>
          <a:xfrm>
            <a:off x="4439704" y="475336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49" name="Oval 348"/>
          <p:cNvSpPr/>
          <p:nvPr/>
        </p:nvSpPr>
        <p:spPr>
          <a:xfrm>
            <a:off x="4248884" y="475431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50" name="Oval 349"/>
          <p:cNvSpPr/>
          <p:nvPr/>
        </p:nvSpPr>
        <p:spPr>
          <a:xfrm>
            <a:off x="4215421" y="474293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51" name="Oval 350"/>
          <p:cNvSpPr/>
          <p:nvPr/>
        </p:nvSpPr>
        <p:spPr>
          <a:xfrm>
            <a:off x="4180307" y="474293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52" name="Oval 351"/>
          <p:cNvSpPr/>
          <p:nvPr/>
        </p:nvSpPr>
        <p:spPr>
          <a:xfrm>
            <a:off x="4123250" y="473602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53" name="Oval 352"/>
          <p:cNvSpPr/>
          <p:nvPr/>
        </p:nvSpPr>
        <p:spPr>
          <a:xfrm>
            <a:off x="4493592" y="476815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54" name="Oval 353"/>
          <p:cNvSpPr/>
          <p:nvPr/>
        </p:nvSpPr>
        <p:spPr>
          <a:xfrm>
            <a:off x="4380465" y="475431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55" name="Oval 354"/>
          <p:cNvSpPr/>
          <p:nvPr/>
        </p:nvSpPr>
        <p:spPr>
          <a:xfrm>
            <a:off x="4763787" y="499051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56" name="Oval 355"/>
          <p:cNvSpPr/>
          <p:nvPr/>
        </p:nvSpPr>
        <p:spPr>
          <a:xfrm>
            <a:off x="4717714" y="508633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57" name="Oval 356"/>
          <p:cNvSpPr/>
          <p:nvPr/>
        </p:nvSpPr>
        <p:spPr>
          <a:xfrm>
            <a:off x="4750080" y="514707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58" name="Oval 357"/>
          <p:cNvSpPr/>
          <p:nvPr/>
        </p:nvSpPr>
        <p:spPr>
          <a:xfrm>
            <a:off x="4784351" y="521036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59" name="Oval 358"/>
          <p:cNvSpPr/>
          <p:nvPr/>
        </p:nvSpPr>
        <p:spPr>
          <a:xfrm>
            <a:off x="4824566" y="527355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60" name="Oval 359"/>
          <p:cNvSpPr/>
          <p:nvPr/>
        </p:nvSpPr>
        <p:spPr>
          <a:xfrm>
            <a:off x="4788962" y="513774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61" name="Oval 360"/>
          <p:cNvSpPr/>
          <p:nvPr/>
        </p:nvSpPr>
        <p:spPr>
          <a:xfrm>
            <a:off x="4832014" y="520063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62" name="Oval 361"/>
          <p:cNvSpPr/>
          <p:nvPr/>
        </p:nvSpPr>
        <p:spPr>
          <a:xfrm>
            <a:off x="4864380" y="526137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63" name="Oval 362"/>
          <p:cNvSpPr/>
          <p:nvPr/>
        </p:nvSpPr>
        <p:spPr>
          <a:xfrm>
            <a:off x="4898651" y="532466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64" name="Oval 363"/>
          <p:cNvSpPr/>
          <p:nvPr/>
        </p:nvSpPr>
        <p:spPr>
          <a:xfrm>
            <a:off x="4938866" y="538785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65" name="Oval 364"/>
          <p:cNvSpPr/>
          <p:nvPr/>
        </p:nvSpPr>
        <p:spPr>
          <a:xfrm>
            <a:off x="4851867" y="513774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66" name="Oval 365"/>
          <p:cNvSpPr/>
          <p:nvPr/>
        </p:nvSpPr>
        <p:spPr>
          <a:xfrm>
            <a:off x="4894919" y="520063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67" name="Oval 366"/>
          <p:cNvSpPr/>
          <p:nvPr/>
        </p:nvSpPr>
        <p:spPr>
          <a:xfrm>
            <a:off x="4927286" y="526137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68" name="Oval 367"/>
          <p:cNvSpPr/>
          <p:nvPr/>
        </p:nvSpPr>
        <p:spPr>
          <a:xfrm>
            <a:off x="4961556" y="532466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69" name="Oval 368"/>
          <p:cNvSpPr/>
          <p:nvPr/>
        </p:nvSpPr>
        <p:spPr>
          <a:xfrm>
            <a:off x="5001771" y="538785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70" name="Oval 369"/>
          <p:cNvSpPr/>
          <p:nvPr/>
        </p:nvSpPr>
        <p:spPr>
          <a:xfrm>
            <a:off x="4966167" y="525204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71" name="Oval 370"/>
          <p:cNvSpPr/>
          <p:nvPr/>
        </p:nvSpPr>
        <p:spPr>
          <a:xfrm>
            <a:off x="5009219" y="531493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72" name="Oval 371"/>
          <p:cNvSpPr/>
          <p:nvPr/>
        </p:nvSpPr>
        <p:spPr>
          <a:xfrm>
            <a:off x="5041586" y="537567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73" name="Oval 372"/>
          <p:cNvSpPr/>
          <p:nvPr/>
        </p:nvSpPr>
        <p:spPr>
          <a:xfrm>
            <a:off x="5075856" y="543896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74" name="Oval 373"/>
          <p:cNvSpPr/>
          <p:nvPr/>
        </p:nvSpPr>
        <p:spPr>
          <a:xfrm>
            <a:off x="5116071" y="550215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75" name="Oval 374"/>
          <p:cNvSpPr/>
          <p:nvPr/>
        </p:nvSpPr>
        <p:spPr>
          <a:xfrm>
            <a:off x="4788959" y="494890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76" name="Oval 375"/>
          <p:cNvSpPr/>
          <p:nvPr/>
        </p:nvSpPr>
        <p:spPr>
          <a:xfrm>
            <a:off x="4832013" y="501180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77" name="Oval 376"/>
          <p:cNvSpPr/>
          <p:nvPr/>
        </p:nvSpPr>
        <p:spPr>
          <a:xfrm>
            <a:off x="4864380" y="502323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78" name="Oval 377"/>
          <p:cNvSpPr/>
          <p:nvPr/>
        </p:nvSpPr>
        <p:spPr>
          <a:xfrm>
            <a:off x="4898651" y="508652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79" name="Oval 378"/>
          <p:cNvSpPr/>
          <p:nvPr/>
        </p:nvSpPr>
        <p:spPr>
          <a:xfrm>
            <a:off x="4938866" y="514971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80" name="Oval 379"/>
          <p:cNvSpPr/>
          <p:nvPr/>
        </p:nvSpPr>
        <p:spPr>
          <a:xfrm>
            <a:off x="4903262" y="501389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81" name="Oval 380"/>
          <p:cNvSpPr/>
          <p:nvPr/>
        </p:nvSpPr>
        <p:spPr>
          <a:xfrm>
            <a:off x="4946314" y="507679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82" name="Oval 381"/>
          <p:cNvSpPr/>
          <p:nvPr/>
        </p:nvSpPr>
        <p:spPr>
          <a:xfrm>
            <a:off x="4978680" y="513753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83" name="Oval 382"/>
          <p:cNvSpPr/>
          <p:nvPr/>
        </p:nvSpPr>
        <p:spPr>
          <a:xfrm>
            <a:off x="5012951" y="520082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84" name="Oval 383"/>
          <p:cNvSpPr/>
          <p:nvPr/>
        </p:nvSpPr>
        <p:spPr>
          <a:xfrm>
            <a:off x="5053166" y="526401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85" name="Oval 384"/>
          <p:cNvSpPr/>
          <p:nvPr/>
        </p:nvSpPr>
        <p:spPr>
          <a:xfrm>
            <a:off x="4966167" y="501389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86" name="Oval 385"/>
          <p:cNvSpPr/>
          <p:nvPr/>
        </p:nvSpPr>
        <p:spPr>
          <a:xfrm>
            <a:off x="5009219" y="507679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87" name="Oval 386"/>
          <p:cNvSpPr/>
          <p:nvPr/>
        </p:nvSpPr>
        <p:spPr>
          <a:xfrm>
            <a:off x="5041586" y="513753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88" name="Oval 387"/>
          <p:cNvSpPr/>
          <p:nvPr/>
        </p:nvSpPr>
        <p:spPr>
          <a:xfrm>
            <a:off x="5075856" y="520082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89" name="Oval 388"/>
          <p:cNvSpPr/>
          <p:nvPr/>
        </p:nvSpPr>
        <p:spPr>
          <a:xfrm>
            <a:off x="5116071" y="526401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90" name="Oval 389"/>
          <p:cNvSpPr/>
          <p:nvPr/>
        </p:nvSpPr>
        <p:spPr>
          <a:xfrm>
            <a:off x="5080467" y="512819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91" name="Oval 390"/>
          <p:cNvSpPr/>
          <p:nvPr/>
        </p:nvSpPr>
        <p:spPr>
          <a:xfrm>
            <a:off x="5123519" y="519109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92" name="Oval 391"/>
          <p:cNvSpPr/>
          <p:nvPr/>
        </p:nvSpPr>
        <p:spPr>
          <a:xfrm>
            <a:off x="5155886" y="525183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93" name="Oval 392"/>
          <p:cNvSpPr/>
          <p:nvPr/>
        </p:nvSpPr>
        <p:spPr>
          <a:xfrm>
            <a:off x="5190156" y="531512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94" name="Oval 393"/>
          <p:cNvSpPr/>
          <p:nvPr/>
        </p:nvSpPr>
        <p:spPr>
          <a:xfrm>
            <a:off x="5230371" y="537831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95" name="Oval 394"/>
          <p:cNvSpPr/>
          <p:nvPr/>
        </p:nvSpPr>
        <p:spPr>
          <a:xfrm>
            <a:off x="5047222" y="497042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96" name="Oval 395"/>
          <p:cNvSpPr/>
          <p:nvPr/>
        </p:nvSpPr>
        <p:spPr>
          <a:xfrm>
            <a:off x="5113889" y="499986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97" name="Oval 396"/>
          <p:cNvSpPr/>
          <p:nvPr/>
        </p:nvSpPr>
        <p:spPr>
          <a:xfrm>
            <a:off x="5228189" y="511416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98" name="Oval 397"/>
          <p:cNvSpPr/>
          <p:nvPr/>
        </p:nvSpPr>
        <p:spPr>
          <a:xfrm>
            <a:off x="5214158" y="525852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399" name="Oval 398"/>
          <p:cNvSpPr/>
          <p:nvPr/>
        </p:nvSpPr>
        <p:spPr>
          <a:xfrm>
            <a:off x="5173030" y="549233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00" name="Oval 399"/>
          <p:cNvSpPr/>
          <p:nvPr/>
        </p:nvSpPr>
        <p:spPr>
          <a:xfrm>
            <a:off x="5135322" y="540614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01" name="Oval 400"/>
          <p:cNvSpPr/>
          <p:nvPr/>
        </p:nvSpPr>
        <p:spPr>
          <a:xfrm>
            <a:off x="5187060" y="510990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02" name="Oval 401"/>
          <p:cNvSpPr/>
          <p:nvPr/>
        </p:nvSpPr>
        <p:spPr>
          <a:xfrm>
            <a:off x="5148308" y="503590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03" name="Oval 402"/>
          <p:cNvSpPr/>
          <p:nvPr/>
        </p:nvSpPr>
        <p:spPr>
          <a:xfrm>
            <a:off x="4999586" y="493487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04" name="Oval 403"/>
          <p:cNvSpPr/>
          <p:nvPr/>
        </p:nvSpPr>
        <p:spPr>
          <a:xfrm>
            <a:off x="4956912" y="494047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05" name="Oval 404"/>
          <p:cNvSpPr/>
          <p:nvPr/>
        </p:nvSpPr>
        <p:spPr>
          <a:xfrm>
            <a:off x="4731419" y="495316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06" name="Oval 405"/>
          <p:cNvSpPr/>
          <p:nvPr/>
        </p:nvSpPr>
        <p:spPr>
          <a:xfrm>
            <a:off x="4685528" y="493487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07" name="Oval 406"/>
          <p:cNvSpPr/>
          <p:nvPr/>
        </p:nvSpPr>
        <p:spPr>
          <a:xfrm>
            <a:off x="4685531" y="504172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08" name="Oval 407"/>
          <p:cNvSpPr/>
          <p:nvPr/>
        </p:nvSpPr>
        <p:spPr>
          <a:xfrm>
            <a:off x="4690292" y="524572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09" name="Oval 408"/>
          <p:cNvSpPr/>
          <p:nvPr/>
        </p:nvSpPr>
        <p:spPr>
          <a:xfrm>
            <a:off x="4752608" y="559816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10" name="Oval 409"/>
          <p:cNvSpPr/>
          <p:nvPr/>
        </p:nvSpPr>
        <p:spPr>
          <a:xfrm>
            <a:off x="4783002" y="537831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11" name="Oval 410"/>
          <p:cNvSpPr/>
          <p:nvPr/>
        </p:nvSpPr>
        <p:spPr>
          <a:xfrm>
            <a:off x="4731173" y="532336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12" name="Oval 411"/>
          <p:cNvSpPr/>
          <p:nvPr/>
        </p:nvSpPr>
        <p:spPr>
          <a:xfrm>
            <a:off x="4687525" y="542067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13" name="Oval 412"/>
          <p:cNvSpPr/>
          <p:nvPr/>
        </p:nvSpPr>
        <p:spPr>
          <a:xfrm>
            <a:off x="4744094" y="548439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14" name="Oval 413"/>
          <p:cNvSpPr/>
          <p:nvPr/>
        </p:nvSpPr>
        <p:spPr>
          <a:xfrm>
            <a:off x="4825157" y="549767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15" name="Oval 414"/>
          <p:cNvSpPr/>
          <p:nvPr/>
        </p:nvSpPr>
        <p:spPr>
          <a:xfrm>
            <a:off x="4864381" y="550215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16" name="Oval 415"/>
          <p:cNvSpPr/>
          <p:nvPr/>
        </p:nvSpPr>
        <p:spPr>
          <a:xfrm>
            <a:off x="4702965" y="561056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17" name="Oval 416"/>
          <p:cNvSpPr/>
          <p:nvPr/>
        </p:nvSpPr>
        <p:spPr>
          <a:xfrm>
            <a:off x="4793736" y="557988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18" name="Oval 417"/>
          <p:cNvSpPr/>
          <p:nvPr/>
        </p:nvSpPr>
        <p:spPr>
          <a:xfrm>
            <a:off x="5110127" y="554365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19" name="Oval 418"/>
          <p:cNvSpPr/>
          <p:nvPr/>
        </p:nvSpPr>
        <p:spPr>
          <a:xfrm>
            <a:off x="5214158" y="556549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20" name="Oval 419"/>
          <p:cNvSpPr/>
          <p:nvPr/>
        </p:nvSpPr>
        <p:spPr>
          <a:xfrm>
            <a:off x="4985529" y="552359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21" name="Oval 420"/>
          <p:cNvSpPr/>
          <p:nvPr/>
        </p:nvSpPr>
        <p:spPr>
          <a:xfrm>
            <a:off x="4923826" y="552359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22" name="Oval 421"/>
          <p:cNvSpPr/>
          <p:nvPr/>
        </p:nvSpPr>
        <p:spPr>
          <a:xfrm>
            <a:off x="5026658" y="554882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23" name="Oval 422"/>
          <p:cNvSpPr/>
          <p:nvPr/>
        </p:nvSpPr>
        <p:spPr>
          <a:xfrm>
            <a:off x="5071922" y="554882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24" name="Oval 423"/>
          <p:cNvSpPr/>
          <p:nvPr/>
        </p:nvSpPr>
        <p:spPr>
          <a:xfrm>
            <a:off x="5027597" y="564483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25" name="Oval 424"/>
          <p:cNvSpPr/>
          <p:nvPr/>
        </p:nvSpPr>
        <p:spPr>
          <a:xfrm>
            <a:off x="5160270" y="563004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26" name="Oval 425"/>
          <p:cNvSpPr/>
          <p:nvPr/>
        </p:nvSpPr>
        <p:spPr>
          <a:xfrm>
            <a:off x="4969450" y="563098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27" name="Oval 426"/>
          <p:cNvSpPr/>
          <p:nvPr/>
        </p:nvSpPr>
        <p:spPr>
          <a:xfrm>
            <a:off x="4935987" y="561961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28" name="Oval 427"/>
          <p:cNvSpPr/>
          <p:nvPr/>
        </p:nvSpPr>
        <p:spPr>
          <a:xfrm>
            <a:off x="4900874" y="561961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29" name="Oval 428"/>
          <p:cNvSpPr/>
          <p:nvPr/>
        </p:nvSpPr>
        <p:spPr>
          <a:xfrm>
            <a:off x="4843817" y="561270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30" name="Oval 429"/>
          <p:cNvSpPr/>
          <p:nvPr/>
        </p:nvSpPr>
        <p:spPr>
          <a:xfrm>
            <a:off x="5214158" y="564483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31" name="Oval 430"/>
          <p:cNvSpPr/>
          <p:nvPr/>
        </p:nvSpPr>
        <p:spPr>
          <a:xfrm>
            <a:off x="5101031" y="563098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32" name="Oval 431"/>
          <p:cNvSpPr/>
          <p:nvPr/>
        </p:nvSpPr>
        <p:spPr>
          <a:xfrm>
            <a:off x="4194273" y="501389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33" name="Oval 432"/>
          <p:cNvSpPr/>
          <p:nvPr/>
        </p:nvSpPr>
        <p:spPr>
          <a:xfrm>
            <a:off x="4148200" y="510972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34" name="Oval 433"/>
          <p:cNvSpPr/>
          <p:nvPr/>
        </p:nvSpPr>
        <p:spPr>
          <a:xfrm>
            <a:off x="4180566" y="517046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35" name="Oval 434"/>
          <p:cNvSpPr/>
          <p:nvPr/>
        </p:nvSpPr>
        <p:spPr>
          <a:xfrm>
            <a:off x="4214837" y="523375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36" name="Oval 435"/>
          <p:cNvSpPr/>
          <p:nvPr/>
        </p:nvSpPr>
        <p:spPr>
          <a:xfrm>
            <a:off x="4255052" y="529694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37" name="Oval 436"/>
          <p:cNvSpPr/>
          <p:nvPr/>
        </p:nvSpPr>
        <p:spPr>
          <a:xfrm>
            <a:off x="4219448" y="516112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38" name="Oval 437"/>
          <p:cNvSpPr/>
          <p:nvPr/>
        </p:nvSpPr>
        <p:spPr>
          <a:xfrm>
            <a:off x="4262500" y="522402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39" name="Oval 438"/>
          <p:cNvSpPr/>
          <p:nvPr/>
        </p:nvSpPr>
        <p:spPr>
          <a:xfrm>
            <a:off x="4294866" y="528476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40" name="Oval 439"/>
          <p:cNvSpPr/>
          <p:nvPr/>
        </p:nvSpPr>
        <p:spPr>
          <a:xfrm>
            <a:off x="4329137" y="534805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41" name="Oval 440"/>
          <p:cNvSpPr/>
          <p:nvPr/>
        </p:nvSpPr>
        <p:spPr>
          <a:xfrm>
            <a:off x="4369352" y="541124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42" name="Oval 441"/>
          <p:cNvSpPr/>
          <p:nvPr/>
        </p:nvSpPr>
        <p:spPr>
          <a:xfrm>
            <a:off x="4282353" y="516112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43" name="Oval 442"/>
          <p:cNvSpPr/>
          <p:nvPr/>
        </p:nvSpPr>
        <p:spPr>
          <a:xfrm>
            <a:off x="4325405" y="522402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44" name="Oval 443"/>
          <p:cNvSpPr/>
          <p:nvPr/>
        </p:nvSpPr>
        <p:spPr>
          <a:xfrm>
            <a:off x="4357772" y="528476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45" name="Oval 444"/>
          <p:cNvSpPr/>
          <p:nvPr/>
        </p:nvSpPr>
        <p:spPr>
          <a:xfrm>
            <a:off x="4392042" y="534805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46" name="Oval 445"/>
          <p:cNvSpPr/>
          <p:nvPr/>
        </p:nvSpPr>
        <p:spPr>
          <a:xfrm>
            <a:off x="4432257" y="541124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47" name="Oval 446"/>
          <p:cNvSpPr/>
          <p:nvPr/>
        </p:nvSpPr>
        <p:spPr>
          <a:xfrm>
            <a:off x="4396653" y="527542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48" name="Oval 447"/>
          <p:cNvSpPr/>
          <p:nvPr/>
        </p:nvSpPr>
        <p:spPr>
          <a:xfrm>
            <a:off x="4439705" y="533832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49" name="Oval 448"/>
          <p:cNvSpPr/>
          <p:nvPr/>
        </p:nvSpPr>
        <p:spPr>
          <a:xfrm>
            <a:off x="4472072" y="539906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50" name="Oval 449"/>
          <p:cNvSpPr/>
          <p:nvPr/>
        </p:nvSpPr>
        <p:spPr>
          <a:xfrm>
            <a:off x="4506342" y="546235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51" name="Oval 450"/>
          <p:cNvSpPr/>
          <p:nvPr/>
        </p:nvSpPr>
        <p:spPr>
          <a:xfrm>
            <a:off x="4546557" y="552554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52" name="Oval 451"/>
          <p:cNvSpPr/>
          <p:nvPr/>
        </p:nvSpPr>
        <p:spPr>
          <a:xfrm>
            <a:off x="4219445" y="497229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53" name="Oval 452"/>
          <p:cNvSpPr/>
          <p:nvPr/>
        </p:nvSpPr>
        <p:spPr>
          <a:xfrm>
            <a:off x="4262500" y="498587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54" name="Oval 453"/>
          <p:cNvSpPr/>
          <p:nvPr/>
        </p:nvSpPr>
        <p:spPr>
          <a:xfrm>
            <a:off x="4294866" y="504661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55" name="Oval 454"/>
          <p:cNvSpPr/>
          <p:nvPr/>
        </p:nvSpPr>
        <p:spPr>
          <a:xfrm>
            <a:off x="4329137" y="510990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56" name="Oval 455"/>
          <p:cNvSpPr/>
          <p:nvPr/>
        </p:nvSpPr>
        <p:spPr>
          <a:xfrm>
            <a:off x="4369352" y="517310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57" name="Oval 456"/>
          <p:cNvSpPr/>
          <p:nvPr/>
        </p:nvSpPr>
        <p:spPr>
          <a:xfrm>
            <a:off x="4333748" y="503728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58" name="Oval 457"/>
          <p:cNvSpPr/>
          <p:nvPr/>
        </p:nvSpPr>
        <p:spPr>
          <a:xfrm>
            <a:off x="4376800" y="510017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59" name="Oval 458"/>
          <p:cNvSpPr/>
          <p:nvPr/>
        </p:nvSpPr>
        <p:spPr>
          <a:xfrm>
            <a:off x="4409166" y="516091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60" name="Oval 459"/>
          <p:cNvSpPr/>
          <p:nvPr/>
        </p:nvSpPr>
        <p:spPr>
          <a:xfrm>
            <a:off x="4443437" y="522420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61" name="Oval 460"/>
          <p:cNvSpPr/>
          <p:nvPr/>
        </p:nvSpPr>
        <p:spPr>
          <a:xfrm>
            <a:off x="4483652" y="528740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62" name="Oval 461"/>
          <p:cNvSpPr/>
          <p:nvPr/>
        </p:nvSpPr>
        <p:spPr>
          <a:xfrm>
            <a:off x="4396653" y="503728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63" name="Oval 462"/>
          <p:cNvSpPr/>
          <p:nvPr/>
        </p:nvSpPr>
        <p:spPr>
          <a:xfrm>
            <a:off x="4439705" y="510017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64" name="Oval 463"/>
          <p:cNvSpPr/>
          <p:nvPr/>
        </p:nvSpPr>
        <p:spPr>
          <a:xfrm>
            <a:off x="4472072" y="516091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65" name="Oval 464"/>
          <p:cNvSpPr/>
          <p:nvPr/>
        </p:nvSpPr>
        <p:spPr>
          <a:xfrm>
            <a:off x="4506342" y="522420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66" name="Oval 465"/>
          <p:cNvSpPr/>
          <p:nvPr/>
        </p:nvSpPr>
        <p:spPr>
          <a:xfrm>
            <a:off x="4546557" y="528740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67" name="Oval 466"/>
          <p:cNvSpPr/>
          <p:nvPr/>
        </p:nvSpPr>
        <p:spPr>
          <a:xfrm>
            <a:off x="4510953" y="515158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68" name="Oval 467"/>
          <p:cNvSpPr/>
          <p:nvPr/>
        </p:nvSpPr>
        <p:spPr>
          <a:xfrm>
            <a:off x="4554005" y="521447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69" name="Oval 468"/>
          <p:cNvSpPr/>
          <p:nvPr/>
        </p:nvSpPr>
        <p:spPr>
          <a:xfrm>
            <a:off x="4586372" y="527521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70" name="Oval 469"/>
          <p:cNvSpPr/>
          <p:nvPr/>
        </p:nvSpPr>
        <p:spPr>
          <a:xfrm>
            <a:off x="4620642" y="533850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71" name="Oval 470"/>
          <p:cNvSpPr/>
          <p:nvPr/>
        </p:nvSpPr>
        <p:spPr>
          <a:xfrm>
            <a:off x="4660857" y="540170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72" name="Oval 471"/>
          <p:cNvSpPr/>
          <p:nvPr/>
        </p:nvSpPr>
        <p:spPr>
          <a:xfrm>
            <a:off x="4477708" y="499380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73" name="Oval 472"/>
          <p:cNvSpPr/>
          <p:nvPr/>
        </p:nvSpPr>
        <p:spPr>
          <a:xfrm>
            <a:off x="4544375" y="502324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74" name="Oval 473"/>
          <p:cNvSpPr/>
          <p:nvPr/>
        </p:nvSpPr>
        <p:spPr>
          <a:xfrm>
            <a:off x="4658675" y="513754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75" name="Oval 474"/>
          <p:cNvSpPr/>
          <p:nvPr/>
        </p:nvSpPr>
        <p:spPr>
          <a:xfrm>
            <a:off x="4644644" y="528190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76" name="Oval 475"/>
          <p:cNvSpPr/>
          <p:nvPr/>
        </p:nvSpPr>
        <p:spPr>
          <a:xfrm>
            <a:off x="4603516" y="551571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77" name="Oval 476"/>
          <p:cNvSpPr/>
          <p:nvPr/>
        </p:nvSpPr>
        <p:spPr>
          <a:xfrm>
            <a:off x="4565808" y="542953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78" name="Oval 477"/>
          <p:cNvSpPr/>
          <p:nvPr/>
        </p:nvSpPr>
        <p:spPr>
          <a:xfrm>
            <a:off x="4617546" y="513329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79" name="Oval 478"/>
          <p:cNvSpPr/>
          <p:nvPr/>
        </p:nvSpPr>
        <p:spPr>
          <a:xfrm>
            <a:off x="4578794" y="505928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80" name="Oval 479"/>
          <p:cNvSpPr/>
          <p:nvPr/>
        </p:nvSpPr>
        <p:spPr>
          <a:xfrm>
            <a:off x="4430072" y="495826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81" name="Oval 480"/>
          <p:cNvSpPr/>
          <p:nvPr/>
        </p:nvSpPr>
        <p:spPr>
          <a:xfrm>
            <a:off x="4387398" y="496386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82" name="Oval 481"/>
          <p:cNvSpPr/>
          <p:nvPr/>
        </p:nvSpPr>
        <p:spPr>
          <a:xfrm>
            <a:off x="4268756" y="493917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83" name="Oval 482"/>
          <p:cNvSpPr/>
          <p:nvPr/>
        </p:nvSpPr>
        <p:spPr>
          <a:xfrm>
            <a:off x="4161905" y="497654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84" name="Oval 483"/>
          <p:cNvSpPr/>
          <p:nvPr/>
        </p:nvSpPr>
        <p:spPr>
          <a:xfrm>
            <a:off x="4116014" y="495826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85" name="Oval 484"/>
          <p:cNvSpPr/>
          <p:nvPr/>
        </p:nvSpPr>
        <p:spPr>
          <a:xfrm>
            <a:off x="4116017" y="506511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86" name="Oval 485"/>
          <p:cNvSpPr/>
          <p:nvPr/>
        </p:nvSpPr>
        <p:spPr>
          <a:xfrm>
            <a:off x="4120778" y="526911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87" name="Oval 486"/>
          <p:cNvSpPr/>
          <p:nvPr/>
        </p:nvSpPr>
        <p:spPr>
          <a:xfrm>
            <a:off x="4183094" y="562155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88" name="Oval 487"/>
          <p:cNvSpPr/>
          <p:nvPr/>
        </p:nvSpPr>
        <p:spPr>
          <a:xfrm>
            <a:off x="4213488" y="540170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89" name="Oval 488"/>
          <p:cNvSpPr/>
          <p:nvPr/>
        </p:nvSpPr>
        <p:spPr>
          <a:xfrm>
            <a:off x="4161659" y="534675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90" name="Oval 489"/>
          <p:cNvSpPr/>
          <p:nvPr/>
        </p:nvSpPr>
        <p:spPr>
          <a:xfrm>
            <a:off x="4118011" y="544406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91" name="Oval 490"/>
          <p:cNvSpPr/>
          <p:nvPr/>
        </p:nvSpPr>
        <p:spPr>
          <a:xfrm>
            <a:off x="4174580" y="550778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92" name="Oval 491"/>
          <p:cNvSpPr/>
          <p:nvPr/>
        </p:nvSpPr>
        <p:spPr>
          <a:xfrm>
            <a:off x="4255643" y="552105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93" name="Oval 492"/>
          <p:cNvSpPr/>
          <p:nvPr/>
        </p:nvSpPr>
        <p:spPr>
          <a:xfrm>
            <a:off x="4294867" y="552554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94" name="Oval 493"/>
          <p:cNvSpPr/>
          <p:nvPr/>
        </p:nvSpPr>
        <p:spPr>
          <a:xfrm>
            <a:off x="4133451" y="563395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95" name="Oval 494"/>
          <p:cNvSpPr/>
          <p:nvPr/>
        </p:nvSpPr>
        <p:spPr>
          <a:xfrm>
            <a:off x="4224222" y="560326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96" name="Oval 495"/>
          <p:cNvSpPr/>
          <p:nvPr/>
        </p:nvSpPr>
        <p:spPr>
          <a:xfrm>
            <a:off x="4540613" y="556704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97" name="Oval 496"/>
          <p:cNvSpPr/>
          <p:nvPr/>
        </p:nvSpPr>
        <p:spPr>
          <a:xfrm>
            <a:off x="4644644" y="558887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98" name="Oval 497"/>
          <p:cNvSpPr/>
          <p:nvPr/>
        </p:nvSpPr>
        <p:spPr>
          <a:xfrm>
            <a:off x="4416015" y="554698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499" name="Oval 498"/>
          <p:cNvSpPr/>
          <p:nvPr/>
        </p:nvSpPr>
        <p:spPr>
          <a:xfrm>
            <a:off x="4354312" y="554698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00" name="Oval 499"/>
          <p:cNvSpPr/>
          <p:nvPr/>
        </p:nvSpPr>
        <p:spPr>
          <a:xfrm>
            <a:off x="4457144" y="557220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01" name="Oval 500"/>
          <p:cNvSpPr/>
          <p:nvPr/>
        </p:nvSpPr>
        <p:spPr>
          <a:xfrm>
            <a:off x="4502408" y="557220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02" name="Oval 501"/>
          <p:cNvSpPr/>
          <p:nvPr/>
        </p:nvSpPr>
        <p:spPr>
          <a:xfrm>
            <a:off x="4458083" y="566821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03" name="Oval 502"/>
          <p:cNvSpPr/>
          <p:nvPr/>
        </p:nvSpPr>
        <p:spPr>
          <a:xfrm>
            <a:off x="4590756" y="565342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04" name="Oval 503"/>
          <p:cNvSpPr/>
          <p:nvPr/>
        </p:nvSpPr>
        <p:spPr>
          <a:xfrm>
            <a:off x="4399936" y="565437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05" name="Oval 504"/>
          <p:cNvSpPr/>
          <p:nvPr/>
        </p:nvSpPr>
        <p:spPr>
          <a:xfrm>
            <a:off x="4366473" y="564299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06" name="Oval 505"/>
          <p:cNvSpPr/>
          <p:nvPr/>
        </p:nvSpPr>
        <p:spPr>
          <a:xfrm>
            <a:off x="4331360" y="564299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07" name="Oval 506"/>
          <p:cNvSpPr/>
          <p:nvPr/>
        </p:nvSpPr>
        <p:spPr>
          <a:xfrm>
            <a:off x="4274303" y="563608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08" name="Oval 507"/>
          <p:cNvSpPr/>
          <p:nvPr/>
        </p:nvSpPr>
        <p:spPr>
          <a:xfrm>
            <a:off x="4644644" y="566821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09" name="Oval 508"/>
          <p:cNvSpPr/>
          <p:nvPr/>
        </p:nvSpPr>
        <p:spPr>
          <a:xfrm>
            <a:off x="4531517" y="565437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10" name="Oval 509"/>
          <p:cNvSpPr/>
          <p:nvPr/>
        </p:nvSpPr>
        <p:spPr>
          <a:xfrm>
            <a:off x="5619998" y="324284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11" name="Oval 510"/>
          <p:cNvSpPr/>
          <p:nvPr/>
        </p:nvSpPr>
        <p:spPr>
          <a:xfrm>
            <a:off x="5573925" y="333866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12" name="Oval 511"/>
          <p:cNvSpPr/>
          <p:nvPr/>
        </p:nvSpPr>
        <p:spPr>
          <a:xfrm>
            <a:off x="5606292" y="339941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13" name="Oval 512"/>
          <p:cNvSpPr/>
          <p:nvPr/>
        </p:nvSpPr>
        <p:spPr>
          <a:xfrm>
            <a:off x="5640562" y="346269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14" name="Oval 513"/>
          <p:cNvSpPr/>
          <p:nvPr/>
        </p:nvSpPr>
        <p:spPr>
          <a:xfrm>
            <a:off x="5680777" y="352589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15" name="Oval 514"/>
          <p:cNvSpPr/>
          <p:nvPr/>
        </p:nvSpPr>
        <p:spPr>
          <a:xfrm>
            <a:off x="5645172" y="339007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16" name="Oval 515"/>
          <p:cNvSpPr/>
          <p:nvPr/>
        </p:nvSpPr>
        <p:spPr>
          <a:xfrm>
            <a:off x="5688225" y="345296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17" name="Oval 516"/>
          <p:cNvSpPr/>
          <p:nvPr/>
        </p:nvSpPr>
        <p:spPr>
          <a:xfrm>
            <a:off x="5720592" y="351371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18" name="Oval 517"/>
          <p:cNvSpPr/>
          <p:nvPr/>
        </p:nvSpPr>
        <p:spPr>
          <a:xfrm>
            <a:off x="5754862" y="357699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19" name="Oval 518"/>
          <p:cNvSpPr/>
          <p:nvPr/>
        </p:nvSpPr>
        <p:spPr>
          <a:xfrm>
            <a:off x="5795077" y="364019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20" name="Oval 519"/>
          <p:cNvSpPr/>
          <p:nvPr/>
        </p:nvSpPr>
        <p:spPr>
          <a:xfrm>
            <a:off x="5708078" y="339007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21" name="Oval 520"/>
          <p:cNvSpPr/>
          <p:nvPr/>
        </p:nvSpPr>
        <p:spPr>
          <a:xfrm>
            <a:off x="5751131" y="345296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22" name="Oval 521"/>
          <p:cNvSpPr/>
          <p:nvPr/>
        </p:nvSpPr>
        <p:spPr>
          <a:xfrm>
            <a:off x="5783497" y="351371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23" name="Oval 522"/>
          <p:cNvSpPr/>
          <p:nvPr/>
        </p:nvSpPr>
        <p:spPr>
          <a:xfrm>
            <a:off x="5817768" y="357699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24" name="Oval 523"/>
          <p:cNvSpPr/>
          <p:nvPr/>
        </p:nvSpPr>
        <p:spPr>
          <a:xfrm>
            <a:off x="5857983" y="364019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25" name="Oval 524"/>
          <p:cNvSpPr/>
          <p:nvPr/>
        </p:nvSpPr>
        <p:spPr>
          <a:xfrm>
            <a:off x="5865431" y="356726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26" name="Oval 525"/>
          <p:cNvSpPr/>
          <p:nvPr/>
        </p:nvSpPr>
        <p:spPr>
          <a:xfrm>
            <a:off x="5897797" y="362801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27" name="Oval 526"/>
          <p:cNvSpPr/>
          <p:nvPr/>
        </p:nvSpPr>
        <p:spPr>
          <a:xfrm>
            <a:off x="5932068" y="369129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28" name="Oval 527"/>
          <p:cNvSpPr/>
          <p:nvPr/>
        </p:nvSpPr>
        <p:spPr>
          <a:xfrm>
            <a:off x="5972283" y="375449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29" name="Oval 528"/>
          <p:cNvSpPr/>
          <p:nvPr/>
        </p:nvSpPr>
        <p:spPr>
          <a:xfrm>
            <a:off x="5645172" y="315193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30" name="Oval 529"/>
          <p:cNvSpPr/>
          <p:nvPr/>
        </p:nvSpPr>
        <p:spPr>
          <a:xfrm>
            <a:off x="5688225" y="321482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31" name="Oval 530"/>
          <p:cNvSpPr/>
          <p:nvPr/>
        </p:nvSpPr>
        <p:spPr>
          <a:xfrm>
            <a:off x="5720592" y="327556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32" name="Oval 531"/>
          <p:cNvSpPr/>
          <p:nvPr/>
        </p:nvSpPr>
        <p:spPr>
          <a:xfrm>
            <a:off x="5754862" y="333885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33" name="Oval 532"/>
          <p:cNvSpPr/>
          <p:nvPr/>
        </p:nvSpPr>
        <p:spPr>
          <a:xfrm>
            <a:off x="5795077" y="340204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34" name="Oval 533"/>
          <p:cNvSpPr/>
          <p:nvPr/>
        </p:nvSpPr>
        <p:spPr>
          <a:xfrm>
            <a:off x="5759472" y="326623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35" name="Oval 534"/>
          <p:cNvSpPr/>
          <p:nvPr/>
        </p:nvSpPr>
        <p:spPr>
          <a:xfrm>
            <a:off x="5802525" y="332912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36" name="Oval 535"/>
          <p:cNvSpPr/>
          <p:nvPr/>
        </p:nvSpPr>
        <p:spPr>
          <a:xfrm>
            <a:off x="5834892" y="338986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37" name="Oval 536"/>
          <p:cNvSpPr/>
          <p:nvPr/>
        </p:nvSpPr>
        <p:spPr>
          <a:xfrm>
            <a:off x="5869162" y="345315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38" name="Oval 537"/>
          <p:cNvSpPr/>
          <p:nvPr/>
        </p:nvSpPr>
        <p:spPr>
          <a:xfrm>
            <a:off x="5909377" y="351634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39" name="Oval 538"/>
          <p:cNvSpPr/>
          <p:nvPr/>
        </p:nvSpPr>
        <p:spPr>
          <a:xfrm>
            <a:off x="5822378" y="326623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40" name="Oval 539"/>
          <p:cNvSpPr/>
          <p:nvPr/>
        </p:nvSpPr>
        <p:spPr>
          <a:xfrm>
            <a:off x="5972283" y="351634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41" name="Oval 540"/>
          <p:cNvSpPr/>
          <p:nvPr/>
        </p:nvSpPr>
        <p:spPr>
          <a:xfrm>
            <a:off x="5979731" y="344342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42" name="Oval 541"/>
          <p:cNvSpPr/>
          <p:nvPr/>
        </p:nvSpPr>
        <p:spPr>
          <a:xfrm>
            <a:off x="6012097" y="350416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43" name="Oval 542"/>
          <p:cNvSpPr/>
          <p:nvPr/>
        </p:nvSpPr>
        <p:spPr>
          <a:xfrm>
            <a:off x="6046368" y="356745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44" name="Oval 543"/>
          <p:cNvSpPr/>
          <p:nvPr/>
        </p:nvSpPr>
        <p:spPr>
          <a:xfrm>
            <a:off x="6086583" y="363064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45" name="Oval 544"/>
          <p:cNvSpPr/>
          <p:nvPr/>
        </p:nvSpPr>
        <p:spPr>
          <a:xfrm>
            <a:off x="6070369" y="351085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46" name="Oval 545"/>
          <p:cNvSpPr/>
          <p:nvPr/>
        </p:nvSpPr>
        <p:spPr>
          <a:xfrm>
            <a:off x="6029240" y="374466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47" name="Oval 546"/>
          <p:cNvSpPr/>
          <p:nvPr/>
        </p:nvSpPr>
        <p:spPr>
          <a:xfrm>
            <a:off x="5991533" y="365848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48" name="Oval 547"/>
          <p:cNvSpPr/>
          <p:nvPr/>
        </p:nvSpPr>
        <p:spPr>
          <a:xfrm>
            <a:off x="6043271" y="336224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49" name="Oval 548"/>
          <p:cNvSpPr/>
          <p:nvPr/>
        </p:nvSpPr>
        <p:spPr>
          <a:xfrm>
            <a:off x="6004518" y="328823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50" name="Oval 549"/>
          <p:cNvSpPr/>
          <p:nvPr/>
        </p:nvSpPr>
        <p:spPr>
          <a:xfrm>
            <a:off x="5813125" y="314349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51" name="Oval 550"/>
          <p:cNvSpPr/>
          <p:nvPr/>
        </p:nvSpPr>
        <p:spPr>
          <a:xfrm>
            <a:off x="5587631" y="315618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52" name="Oval 551"/>
          <p:cNvSpPr/>
          <p:nvPr/>
        </p:nvSpPr>
        <p:spPr>
          <a:xfrm>
            <a:off x="5541741" y="313789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53" name="Oval 552"/>
          <p:cNvSpPr/>
          <p:nvPr/>
        </p:nvSpPr>
        <p:spPr>
          <a:xfrm>
            <a:off x="5541741" y="329406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54" name="Oval 553"/>
          <p:cNvSpPr/>
          <p:nvPr/>
        </p:nvSpPr>
        <p:spPr>
          <a:xfrm>
            <a:off x="5546503" y="349806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55" name="Oval 554"/>
          <p:cNvSpPr/>
          <p:nvPr/>
        </p:nvSpPr>
        <p:spPr>
          <a:xfrm>
            <a:off x="5608818" y="385050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56" name="Oval 555"/>
          <p:cNvSpPr/>
          <p:nvPr/>
        </p:nvSpPr>
        <p:spPr>
          <a:xfrm>
            <a:off x="5639213" y="363064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57" name="Oval 556"/>
          <p:cNvSpPr/>
          <p:nvPr/>
        </p:nvSpPr>
        <p:spPr>
          <a:xfrm>
            <a:off x="5587384" y="357569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58" name="Oval 557"/>
          <p:cNvSpPr/>
          <p:nvPr/>
        </p:nvSpPr>
        <p:spPr>
          <a:xfrm>
            <a:off x="5543735" y="367301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59" name="Oval 558"/>
          <p:cNvSpPr/>
          <p:nvPr/>
        </p:nvSpPr>
        <p:spPr>
          <a:xfrm>
            <a:off x="5600304" y="373672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60" name="Oval 559"/>
          <p:cNvSpPr/>
          <p:nvPr/>
        </p:nvSpPr>
        <p:spPr>
          <a:xfrm>
            <a:off x="5681367" y="375000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61" name="Oval 560"/>
          <p:cNvSpPr/>
          <p:nvPr/>
        </p:nvSpPr>
        <p:spPr>
          <a:xfrm>
            <a:off x="5720591" y="375449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62" name="Oval 561"/>
          <p:cNvSpPr/>
          <p:nvPr/>
        </p:nvSpPr>
        <p:spPr>
          <a:xfrm>
            <a:off x="5559176" y="386289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63" name="Oval 562"/>
          <p:cNvSpPr/>
          <p:nvPr/>
        </p:nvSpPr>
        <p:spPr>
          <a:xfrm>
            <a:off x="5649947" y="383221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64" name="Oval 563"/>
          <p:cNvSpPr/>
          <p:nvPr/>
        </p:nvSpPr>
        <p:spPr>
          <a:xfrm>
            <a:off x="5966338" y="379599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65" name="Oval 564"/>
          <p:cNvSpPr/>
          <p:nvPr/>
        </p:nvSpPr>
        <p:spPr>
          <a:xfrm>
            <a:off x="6070369" y="381782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66" name="Oval 565"/>
          <p:cNvSpPr/>
          <p:nvPr/>
        </p:nvSpPr>
        <p:spPr>
          <a:xfrm>
            <a:off x="5841740" y="377593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67" name="Oval 566"/>
          <p:cNvSpPr/>
          <p:nvPr/>
        </p:nvSpPr>
        <p:spPr>
          <a:xfrm>
            <a:off x="5780036" y="377593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68" name="Oval 567"/>
          <p:cNvSpPr/>
          <p:nvPr/>
        </p:nvSpPr>
        <p:spPr>
          <a:xfrm>
            <a:off x="5882868" y="380115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69" name="Oval 568"/>
          <p:cNvSpPr/>
          <p:nvPr/>
        </p:nvSpPr>
        <p:spPr>
          <a:xfrm>
            <a:off x="5928133" y="380115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70" name="Oval 569"/>
          <p:cNvSpPr/>
          <p:nvPr/>
        </p:nvSpPr>
        <p:spPr>
          <a:xfrm>
            <a:off x="5883808" y="389716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71" name="Oval 570"/>
          <p:cNvSpPr/>
          <p:nvPr/>
        </p:nvSpPr>
        <p:spPr>
          <a:xfrm>
            <a:off x="6016481" y="388237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72" name="Oval 571"/>
          <p:cNvSpPr/>
          <p:nvPr/>
        </p:nvSpPr>
        <p:spPr>
          <a:xfrm>
            <a:off x="5825660" y="388332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73" name="Oval 572"/>
          <p:cNvSpPr/>
          <p:nvPr/>
        </p:nvSpPr>
        <p:spPr>
          <a:xfrm>
            <a:off x="5792198" y="387194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74" name="Oval 573"/>
          <p:cNvSpPr/>
          <p:nvPr/>
        </p:nvSpPr>
        <p:spPr>
          <a:xfrm>
            <a:off x="5757084" y="387194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75" name="Oval 574"/>
          <p:cNvSpPr/>
          <p:nvPr/>
        </p:nvSpPr>
        <p:spPr>
          <a:xfrm>
            <a:off x="5700027" y="386503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76" name="Oval 575"/>
          <p:cNvSpPr/>
          <p:nvPr/>
        </p:nvSpPr>
        <p:spPr>
          <a:xfrm>
            <a:off x="6070369" y="389716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77" name="Oval 576"/>
          <p:cNvSpPr/>
          <p:nvPr/>
        </p:nvSpPr>
        <p:spPr>
          <a:xfrm>
            <a:off x="5957242" y="388332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78" name="Oval 577"/>
          <p:cNvSpPr/>
          <p:nvPr/>
        </p:nvSpPr>
        <p:spPr>
          <a:xfrm>
            <a:off x="5050484" y="326623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79" name="Oval 578"/>
          <p:cNvSpPr/>
          <p:nvPr/>
        </p:nvSpPr>
        <p:spPr>
          <a:xfrm>
            <a:off x="5004411" y="336205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80" name="Oval 579"/>
          <p:cNvSpPr/>
          <p:nvPr/>
        </p:nvSpPr>
        <p:spPr>
          <a:xfrm>
            <a:off x="5036778" y="342279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81" name="Oval 580"/>
          <p:cNvSpPr/>
          <p:nvPr/>
        </p:nvSpPr>
        <p:spPr>
          <a:xfrm>
            <a:off x="5071049" y="348608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82" name="Oval 581"/>
          <p:cNvSpPr/>
          <p:nvPr/>
        </p:nvSpPr>
        <p:spPr>
          <a:xfrm>
            <a:off x="5111264" y="354927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83" name="Oval 582"/>
          <p:cNvSpPr/>
          <p:nvPr/>
        </p:nvSpPr>
        <p:spPr>
          <a:xfrm>
            <a:off x="5075658" y="341345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84" name="Oval 583"/>
          <p:cNvSpPr/>
          <p:nvPr/>
        </p:nvSpPr>
        <p:spPr>
          <a:xfrm>
            <a:off x="5118711" y="347635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85" name="Oval 584"/>
          <p:cNvSpPr/>
          <p:nvPr/>
        </p:nvSpPr>
        <p:spPr>
          <a:xfrm>
            <a:off x="5151078" y="353709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86" name="Oval 585"/>
          <p:cNvSpPr/>
          <p:nvPr/>
        </p:nvSpPr>
        <p:spPr>
          <a:xfrm>
            <a:off x="5185349" y="360038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87" name="Oval 586"/>
          <p:cNvSpPr/>
          <p:nvPr/>
        </p:nvSpPr>
        <p:spPr>
          <a:xfrm>
            <a:off x="5225564" y="366357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88" name="Oval 587"/>
          <p:cNvSpPr/>
          <p:nvPr/>
        </p:nvSpPr>
        <p:spPr>
          <a:xfrm>
            <a:off x="5138564" y="341345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89" name="Oval 588"/>
          <p:cNvSpPr/>
          <p:nvPr/>
        </p:nvSpPr>
        <p:spPr>
          <a:xfrm>
            <a:off x="5181617" y="347635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90" name="Oval 589"/>
          <p:cNvSpPr/>
          <p:nvPr/>
        </p:nvSpPr>
        <p:spPr>
          <a:xfrm>
            <a:off x="5213984" y="353709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91" name="Oval 590"/>
          <p:cNvSpPr/>
          <p:nvPr/>
        </p:nvSpPr>
        <p:spPr>
          <a:xfrm>
            <a:off x="5248253" y="360038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92" name="Oval 591"/>
          <p:cNvSpPr/>
          <p:nvPr/>
        </p:nvSpPr>
        <p:spPr>
          <a:xfrm>
            <a:off x="5288468" y="366357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93" name="Oval 592"/>
          <p:cNvSpPr/>
          <p:nvPr/>
        </p:nvSpPr>
        <p:spPr>
          <a:xfrm>
            <a:off x="5252864" y="352775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94" name="Oval 593"/>
          <p:cNvSpPr/>
          <p:nvPr/>
        </p:nvSpPr>
        <p:spPr>
          <a:xfrm>
            <a:off x="5295917" y="359065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95" name="Oval 594"/>
          <p:cNvSpPr/>
          <p:nvPr/>
        </p:nvSpPr>
        <p:spPr>
          <a:xfrm>
            <a:off x="5328284" y="365139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96" name="Oval 595"/>
          <p:cNvSpPr/>
          <p:nvPr/>
        </p:nvSpPr>
        <p:spPr>
          <a:xfrm>
            <a:off x="5362553" y="371468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97" name="Oval 596"/>
          <p:cNvSpPr/>
          <p:nvPr/>
        </p:nvSpPr>
        <p:spPr>
          <a:xfrm>
            <a:off x="5402768" y="377787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98" name="Oval 597"/>
          <p:cNvSpPr/>
          <p:nvPr/>
        </p:nvSpPr>
        <p:spPr>
          <a:xfrm>
            <a:off x="5075658" y="317531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599" name="Oval 598"/>
          <p:cNvSpPr/>
          <p:nvPr/>
        </p:nvSpPr>
        <p:spPr>
          <a:xfrm>
            <a:off x="5118711" y="323821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00" name="Oval 599"/>
          <p:cNvSpPr/>
          <p:nvPr/>
        </p:nvSpPr>
        <p:spPr>
          <a:xfrm>
            <a:off x="5151078" y="329895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01" name="Oval 600"/>
          <p:cNvSpPr/>
          <p:nvPr/>
        </p:nvSpPr>
        <p:spPr>
          <a:xfrm>
            <a:off x="5185349" y="336224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02" name="Oval 601"/>
          <p:cNvSpPr/>
          <p:nvPr/>
        </p:nvSpPr>
        <p:spPr>
          <a:xfrm>
            <a:off x="5225564" y="342543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03" name="Oval 602"/>
          <p:cNvSpPr/>
          <p:nvPr/>
        </p:nvSpPr>
        <p:spPr>
          <a:xfrm>
            <a:off x="5189958" y="328961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04" name="Oval 603"/>
          <p:cNvSpPr/>
          <p:nvPr/>
        </p:nvSpPr>
        <p:spPr>
          <a:xfrm>
            <a:off x="5233011" y="335251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05" name="Oval 604"/>
          <p:cNvSpPr/>
          <p:nvPr/>
        </p:nvSpPr>
        <p:spPr>
          <a:xfrm>
            <a:off x="5265378" y="341325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06" name="Oval 605"/>
          <p:cNvSpPr/>
          <p:nvPr/>
        </p:nvSpPr>
        <p:spPr>
          <a:xfrm>
            <a:off x="5299649" y="347654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07" name="Oval 606"/>
          <p:cNvSpPr/>
          <p:nvPr/>
        </p:nvSpPr>
        <p:spPr>
          <a:xfrm>
            <a:off x="5339864" y="353973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08" name="Oval 607"/>
          <p:cNvSpPr/>
          <p:nvPr/>
        </p:nvSpPr>
        <p:spPr>
          <a:xfrm>
            <a:off x="5252864" y="328961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09" name="Oval 608"/>
          <p:cNvSpPr/>
          <p:nvPr/>
        </p:nvSpPr>
        <p:spPr>
          <a:xfrm>
            <a:off x="5295917" y="335251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10" name="Oval 609"/>
          <p:cNvSpPr/>
          <p:nvPr/>
        </p:nvSpPr>
        <p:spPr>
          <a:xfrm>
            <a:off x="5328284" y="341325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11" name="Oval 610"/>
          <p:cNvSpPr/>
          <p:nvPr/>
        </p:nvSpPr>
        <p:spPr>
          <a:xfrm>
            <a:off x="5362553" y="347654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12" name="Oval 611"/>
          <p:cNvSpPr/>
          <p:nvPr/>
        </p:nvSpPr>
        <p:spPr>
          <a:xfrm>
            <a:off x="5402768" y="353973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13" name="Oval 612"/>
          <p:cNvSpPr/>
          <p:nvPr/>
        </p:nvSpPr>
        <p:spPr>
          <a:xfrm>
            <a:off x="5367164" y="340391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14" name="Oval 613"/>
          <p:cNvSpPr/>
          <p:nvPr/>
        </p:nvSpPr>
        <p:spPr>
          <a:xfrm>
            <a:off x="5410217" y="346681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15" name="Oval 614"/>
          <p:cNvSpPr/>
          <p:nvPr/>
        </p:nvSpPr>
        <p:spPr>
          <a:xfrm>
            <a:off x="5442584" y="352755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16" name="Oval 615"/>
          <p:cNvSpPr/>
          <p:nvPr/>
        </p:nvSpPr>
        <p:spPr>
          <a:xfrm>
            <a:off x="5476853" y="359084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17" name="Oval 616"/>
          <p:cNvSpPr/>
          <p:nvPr/>
        </p:nvSpPr>
        <p:spPr>
          <a:xfrm>
            <a:off x="5517068" y="365403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18" name="Oval 617"/>
          <p:cNvSpPr/>
          <p:nvPr/>
        </p:nvSpPr>
        <p:spPr>
          <a:xfrm>
            <a:off x="5333918" y="324614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19" name="Oval 618"/>
          <p:cNvSpPr/>
          <p:nvPr/>
        </p:nvSpPr>
        <p:spPr>
          <a:xfrm>
            <a:off x="5400585" y="327558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20" name="Oval 619"/>
          <p:cNvSpPr/>
          <p:nvPr/>
        </p:nvSpPr>
        <p:spPr>
          <a:xfrm>
            <a:off x="5514885" y="338988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21" name="Oval 620"/>
          <p:cNvSpPr/>
          <p:nvPr/>
        </p:nvSpPr>
        <p:spPr>
          <a:xfrm>
            <a:off x="5500855" y="353424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22" name="Oval 621"/>
          <p:cNvSpPr/>
          <p:nvPr/>
        </p:nvSpPr>
        <p:spPr>
          <a:xfrm>
            <a:off x="5459726" y="376805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23" name="Oval 622"/>
          <p:cNvSpPr/>
          <p:nvPr/>
        </p:nvSpPr>
        <p:spPr>
          <a:xfrm>
            <a:off x="5422019" y="368186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24" name="Oval 623"/>
          <p:cNvSpPr/>
          <p:nvPr/>
        </p:nvSpPr>
        <p:spPr>
          <a:xfrm>
            <a:off x="5473757" y="338562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25" name="Oval 624"/>
          <p:cNvSpPr/>
          <p:nvPr/>
        </p:nvSpPr>
        <p:spPr>
          <a:xfrm>
            <a:off x="5435004" y="331162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26" name="Oval 625"/>
          <p:cNvSpPr/>
          <p:nvPr/>
        </p:nvSpPr>
        <p:spPr>
          <a:xfrm>
            <a:off x="5286285" y="316128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27" name="Oval 626"/>
          <p:cNvSpPr/>
          <p:nvPr/>
        </p:nvSpPr>
        <p:spPr>
          <a:xfrm>
            <a:off x="5243611" y="316688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28" name="Oval 627"/>
          <p:cNvSpPr/>
          <p:nvPr/>
        </p:nvSpPr>
        <p:spPr>
          <a:xfrm>
            <a:off x="5124969" y="314220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29" name="Oval 628"/>
          <p:cNvSpPr/>
          <p:nvPr/>
        </p:nvSpPr>
        <p:spPr>
          <a:xfrm>
            <a:off x="5018117" y="317956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30" name="Oval 629"/>
          <p:cNvSpPr/>
          <p:nvPr/>
        </p:nvSpPr>
        <p:spPr>
          <a:xfrm>
            <a:off x="4972227" y="316128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31" name="Oval 630"/>
          <p:cNvSpPr/>
          <p:nvPr/>
        </p:nvSpPr>
        <p:spPr>
          <a:xfrm>
            <a:off x="4972227" y="331744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32" name="Oval 631"/>
          <p:cNvSpPr/>
          <p:nvPr/>
        </p:nvSpPr>
        <p:spPr>
          <a:xfrm>
            <a:off x="4976989" y="352144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33" name="Oval 632"/>
          <p:cNvSpPr/>
          <p:nvPr/>
        </p:nvSpPr>
        <p:spPr>
          <a:xfrm>
            <a:off x="5039304" y="387388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34" name="Oval 633"/>
          <p:cNvSpPr/>
          <p:nvPr/>
        </p:nvSpPr>
        <p:spPr>
          <a:xfrm>
            <a:off x="5069699" y="365403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35" name="Oval 634"/>
          <p:cNvSpPr/>
          <p:nvPr/>
        </p:nvSpPr>
        <p:spPr>
          <a:xfrm>
            <a:off x="5017870" y="359908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36" name="Oval 635"/>
          <p:cNvSpPr/>
          <p:nvPr/>
        </p:nvSpPr>
        <p:spPr>
          <a:xfrm>
            <a:off x="4974221" y="369639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37" name="Oval 636"/>
          <p:cNvSpPr/>
          <p:nvPr/>
        </p:nvSpPr>
        <p:spPr>
          <a:xfrm>
            <a:off x="5030790" y="376011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38" name="Oval 637"/>
          <p:cNvSpPr/>
          <p:nvPr/>
        </p:nvSpPr>
        <p:spPr>
          <a:xfrm>
            <a:off x="5111853" y="377339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39" name="Oval 638"/>
          <p:cNvSpPr/>
          <p:nvPr/>
        </p:nvSpPr>
        <p:spPr>
          <a:xfrm>
            <a:off x="5151077" y="377787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40" name="Oval 639"/>
          <p:cNvSpPr/>
          <p:nvPr/>
        </p:nvSpPr>
        <p:spPr>
          <a:xfrm>
            <a:off x="4989662" y="388628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41" name="Oval 640"/>
          <p:cNvSpPr/>
          <p:nvPr/>
        </p:nvSpPr>
        <p:spPr>
          <a:xfrm>
            <a:off x="5080433" y="385560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42" name="Oval 641"/>
          <p:cNvSpPr/>
          <p:nvPr/>
        </p:nvSpPr>
        <p:spPr>
          <a:xfrm>
            <a:off x="5396824" y="381937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43" name="Oval 642"/>
          <p:cNvSpPr/>
          <p:nvPr/>
        </p:nvSpPr>
        <p:spPr>
          <a:xfrm>
            <a:off x="5500855" y="384121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44" name="Oval 643"/>
          <p:cNvSpPr/>
          <p:nvPr/>
        </p:nvSpPr>
        <p:spPr>
          <a:xfrm>
            <a:off x="5272226" y="379931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45" name="Oval 644"/>
          <p:cNvSpPr/>
          <p:nvPr/>
        </p:nvSpPr>
        <p:spPr>
          <a:xfrm>
            <a:off x="5210522" y="379931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46" name="Oval 645"/>
          <p:cNvSpPr/>
          <p:nvPr/>
        </p:nvSpPr>
        <p:spPr>
          <a:xfrm>
            <a:off x="5313354" y="382453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47" name="Oval 646"/>
          <p:cNvSpPr/>
          <p:nvPr/>
        </p:nvSpPr>
        <p:spPr>
          <a:xfrm>
            <a:off x="5358619" y="382453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48" name="Oval 647"/>
          <p:cNvSpPr/>
          <p:nvPr/>
        </p:nvSpPr>
        <p:spPr>
          <a:xfrm>
            <a:off x="5314294" y="392055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49" name="Oval 648"/>
          <p:cNvSpPr/>
          <p:nvPr/>
        </p:nvSpPr>
        <p:spPr>
          <a:xfrm>
            <a:off x="5446967" y="390576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50" name="Oval 649"/>
          <p:cNvSpPr/>
          <p:nvPr/>
        </p:nvSpPr>
        <p:spPr>
          <a:xfrm>
            <a:off x="5256146" y="390670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51" name="Oval 650"/>
          <p:cNvSpPr/>
          <p:nvPr/>
        </p:nvSpPr>
        <p:spPr>
          <a:xfrm>
            <a:off x="5222684" y="389532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52" name="Oval 651"/>
          <p:cNvSpPr/>
          <p:nvPr/>
        </p:nvSpPr>
        <p:spPr>
          <a:xfrm>
            <a:off x="5187570" y="389532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53" name="Oval 652"/>
          <p:cNvSpPr/>
          <p:nvPr/>
        </p:nvSpPr>
        <p:spPr>
          <a:xfrm>
            <a:off x="5130513" y="388841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54" name="Oval 653"/>
          <p:cNvSpPr/>
          <p:nvPr/>
        </p:nvSpPr>
        <p:spPr>
          <a:xfrm>
            <a:off x="5500855" y="392055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55" name="Oval 654"/>
          <p:cNvSpPr/>
          <p:nvPr/>
        </p:nvSpPr>
        <p:spPr>
          <a:xfrm>
            <a:off x="5387728" y="390670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56" name="Oval 655"/>
          <p:cNvSpPr/>
          <p:nvPr/>
        </p:nvSpPr>
        <p:spPr>
          <a:xfrm>
            <a:off x="5771050" y="414290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57" name="Oval 656"/>
          <p:cNvSpPr/>
          <p:nvPr/>
        </p:nvSpPr>
        <p:spPr>
          <a:xfrm>
            <a:off x="5724977" y="423873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58" name="Oval 657"/>
          <p:cNvSpPr/>
          <p:nvPr/>
        </p:nvSpPr>
        <p:spPr>
          <a:xfrm>
            <a:off x="5757343" y="429947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59" name="Oval 658"/>
          <p:cNvSpPr/>
          <p:nvPr/>
        </p:nvSpPr>
        <p:spPr>
          <a:xfrm>
            <a:off x="5791613" y="436276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60" name="Oval 659"/>
          <p:cNvSpPr/>
          <p:nvPr/>
        </p:nvSpPr>
        <p:spPr>
          <a:xfrm>
            <a:off x="5831828" y="442595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61" name="Oval 660"/>
          <p:cNvSpPr/>
          <p:nvPr/>
        </p:nvSpPr>
        <p:spPr>
          <a:xfrm>
            <a:off x="5796224" y="429013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62" name="Oval 661"/>
          <p:cNvSpPr/>
          <p:nvPr/>
        </p:nvSpPr>
        <p:spPr>
          <a:xfrm>
            <a:off x="5839277" y="435303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63" name="Oval 662"/>
          <p:cNvSpPr/>
          <p:nvPr/>
        </p:nvSpPr>
        <p:spPr>
          <a:xfrm>
            <a:off x="5871643" y="441377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64" name="Oval 663"/>
          <p:cNvSpPr/>
          <p:nvPr/>
        </p:nvSpPr>
        <p:spPr>
          <a:xfrm>
            <a:off x="5905913" y="447706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65" name="Oval 664"/>
          <p:cNvSpPr/>
          <p:nvPr/>
        </p:nvSpPr>
        <p:spPr>
          <a:xfrm>
            <a:off x="5946128" y="454025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66" name="Oval 665"/>
          <p:cNvSpPr/>
          <p:nvPr/>
        </p:nvSpPr>
        <p:spPr>
          <a:xfrm>
            <a:off x="5859130" y="429013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67" name="Oval 666"/>
          <p:cNvSpPr/>
          <p:nvPr/>
        </p:nvSpPr>
        <p:spPr>
          <a:xfrm>
            <a:off x="5902182" y="435303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68" name="Oval 667"/>
          <p:cNvSpPr/>
          <p:nvPr/>
        </p:nvSpPr>
        <p:spPr>
          <a:xfrm>
            <a:off x="5934548" y="441377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69" name="Oval 668"/>
          <p:cNvSpPr/>
          <p:nvPr/>
        </p:nvSpPr>
        <p:spPr>
          <a:xfrm>
            <a:off x="5968819" y="447706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70" name="Oval 669"/>
          <p:cNvSpPr/>
          <p:nvPr/>
        </p:nvSpPr>
        <p:spPr>
          <a:xfrm>
            <a:off x="6009034" y="454025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71" name="Oval 670"/>
          <p:cNvSpPr/>
          <p:nvPr/>
        </p:nvSpPr>
        <p:spPr>
          <a:xfrm>
            <a:off x="5973430" y="440443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72" name="Oval 671"/>
          <p:cNvSpPr/>
          <p:nvPr/>
        </p:nvSpPr>
        <p:spPr>
          <a:xfrm>
            <a:off x="6016482" y="446733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73" name="Oval 672"/>
          <p:cNvSpPr/>
          <p:nvPr/>
        </p:nvSpPr>
        <p:spPr>
          <a:xfrm>
            <a:off x="6048848" y="452807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74" name="Oval 673"/>
          <p:cNvSpPr/>
          <p:nvPr/>
        </p:nvSpPr>
        <p:spPr>
          <a:xfrm>
            <a:off x="6083119" y="459136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75" name="Oval 674"/>
          <p:cNvSpPr/>
          <p:nvPr/>
        </p:nvSpPr>
        <p:spPr>
          <a:xfrm>
            <a:off x="6123334" y="465455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76" name="Oval 675"/>
          <p:cNvSpPr/>
          <p:nvPr/>
        </p:nvSpPr>
        <p:spPr>
          <a:xfrm>
            <a:off x="5796222" y="410130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77" name="Oval 676"/>
          <p:cNvSpPr/>
          <p:nvPr/>
        </p:nvSpPr>
        <p:spPr>
          <a:xfrm>
            <a:off x="5839275" y="416420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78" name="Oval 677"/>
          <p:cNvSpPr/>
          <p:nvPr/>
        </p:nvSpPr>
        <p:spPr>
          <a:xfrm>
            <a:off x="5871643" y="417563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79" name="Oval 678"/>
          <p:cNvSpPr/>
          <p:nvPr/>
        </p:nvSpPr>
        <p:spPr>
          <a:xfrm>
            <a:off x="5905913" y="423892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80" name="Oval 679"/>
          <p:cNvSpPr/>
          <p:nvPr/>
        </p:nvSpPr>
        <p:spPr>
          <a:xfrm>
            <a:off x="5946128" y="430211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81" name="Oval 680"/>
          <p:cNvSpPr/>
          <p:nvPr/>
        </p:nvSpPr>
        <p:spPr>
          <a:xfrm>
            <a:off x="5910524" y="416629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82" name="Oval 681"/>
          <p:cNvSpPr/>
          <p:nvPr/>
        </p:nvSpPr>
        <p:spPr>
          <a:xfrm>
            <a:off x="5953577" y="422919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83" name="Oval 682"/>
          <p:cNvSpPr/>
          <p:nvPr/>
        </p:nvSpPr>
        <p:spPr>
          <a:xfrm>
            <a:off x="5985943" y="428993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84" name="Oval 683"/>
          <p:cNvSpPr/>
          <p:nvPr/>
        </p:nvSpPr>
        <p:spPr>
          <a:xfrm>
            <a:off x="6020213" y="435322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85" name="Oval 684"/>
          <p:cNvSpPr/>
          <p:nvPr/>
        </p:nvSpPr>
        <p:spPr>
          <a:xfrm>
            <a:off x="6060428" y="441641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86" name="Oval 685"/>
          <p:cNvSpPr/>
          <p:nvPr/>
        </p:nvSpPr>
        <p:spPr>
          <a:xfrm>
            <a:off x="5973430" y="416629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87" name="Oval 686"/>
          <p:cNvSpPr/>
          <p:nvPr/>
        </p:nvSpPr>
        <p:spPr>
          <a:xfrm>
            <a:off x="6016482" y="422919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88" name="Oval 687"/>
          <p:cNvSpPr/>
          <p:nvPr/>
        </p:nvSpPr>
        <p:spPr>
          <a:xfrm>
            <a:off x="6048848" y="428993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89" name="Oval 688"/>
          <p:cNvSpPr/>
          <p:nvPr/>
        </p:nvSpPr>
        <p:spPr>
          <a:xfrm>
            <a:off x="6083119" y="435322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90" name="Oval 689"/>
          <p:cNvSpPr/>
          <p:nvPr/>
        </p:nvSpPr>
        <p:spPr>
          <a:xfrm>
            <a:off x="6123334" y="441641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91" name="Oval 690"/>
          <p:cNvSpPr/>
          <p:nvPr/>
        </p:nvSpPr>
        <p:spPr>
          <a:xfrm>
            <a:off x="6163148" y="440423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92" name="Oval 691"/>
          <p:cNvSpPr/>
          <p:nvPr/>
        </p:nvSpPr>
        <p:spPr>
          <a:xfrm>
            <a:off x="6197419" y="446752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93" name="Oval 692"/>
          <p:cNvSpPr/>
          <p:nvPr/>
        </p:nvSpPr>
        <p:spPr>
          <a:xfrm>
            <a:off x="6237634" y="453071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94" name="Oval 693"/>
          <p:cNvSpPr/>
          <p:nvPr/>
        </p:nvSpPr>
        <p:spPr>
          <a:xfrm>
            <a:off x="6054485" y="412282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95" name="Oval 694"/>
          <p:cNvSpPr/>
          <p:nvPr/>
        </p:nvSpPr>
        <p:spPr>
          <a:xfrm>
            <a:off x="6235451" y="426656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96" name="Oval 695"/>
          <p:cNvSpPr/>
          <p:nvPr/>
        </p:nvSpPr>
        <p:spPr>
          <a:xfrm>
            <a:off x="6221421" y="441092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97" name="Oval 696"/>
          <p:cNvSpPr/>
          <p:nvPr/>
        </p:nvSpPr>
        <p:spPr>
          <a:xfrm>
            <a:off x="6180293" y="464472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98" name="Oval 697"/>
          <p:cNvSpPr/>
          <p:nvPr/>
        </p:nvSpPr>
        <p:spPr>
          <a:xfrm>
            <a:off x="6142585" y="455854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699" name="Oval 698"/>
          <p:cNvSpPr/>
          <p:nvPr/>
        </p:nvSpPr>
        <p:spPr>
          <a:xfrm>
            <a:off x="6194323" y="426230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00" name="Oval 699"/>
          <p:cNvSpPr/>
          <p:nvPr/>
        </p:nvSpPr>
        <p:spPr>
          <a:xfrm>
            <a:off x="6006849" y="408727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01" name="Oval 700"/>
          <p:cNvSpPr/>
          <p:nvPr/>
        </p:nvSpPr>
        <p:spPr>
          <a:xfrm>
            <a:off x="5964175" y="409287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02" name="Oval 701"/>
          <p:cNvSpPr/>
          <p:nvPr/>
        </p:nvSpPr>
        <p:spPr>
          <a:xfrm>
            <a:off x="5738681" y="410556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03" name="Oval 702"/>
          <p:cNvSpPr/>
          <p:nvPr/>
        </p:nvSpPr>
        <p:spPr>
          <a:xfrm>
            <a:off x="5692791" y="408727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04" name="Oval 703"/>
          <p:cNvSpPr/>
          <p:nvPr/>
        </p:nvSpPr>
        <p:spPr>
          <a:xfrm>
            <a:off x="5692793" y="419412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05" name="Oval 704"/>
          <p:cNvSpPr/>
          <p:nvPr/>
        </p:nvSpPr>
        <p:spPr>
          <a:xfrm>
            <a:off x="5697555" y="439812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06" name="Oval 705"/>
          <p:cNvSpPr/>
          <p:nvPr/>
        </p:nvSpPr>
        <p:spPr>
          <a:xfrm>
            <a:off x="5759870" y="475056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07" name="Oval 706"/>
          <p:cNvSpPr/>
          <p:nvPr/>
        </p:nvSpPr>
        <p:spPr>
          <a:xfrm>
            <a:off x="5790265" y="453071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08" name="Oval 707"/>
          <p:cNvSpPr/>
          <p:nvPr/>
        </p:nvSpPr>
        <p:spPr>
          <a:xfrm>
            <a:off x="5738436" y="447576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09" name="Oval 708"/>
          <p:cNvSpPr/>
          <p:nvPr/>
        </p:nvSpPr>
        <p:spPr>
          <a:xfrm>
            <a:off x="5694788" y="457307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10" name="Oval 709"/>
          <p:cNvSpPr/>
          <p:nvPr/>
        </p:nvSpPr>
        <p:spPr>
          <a:xfrm>
            <a:off x="5751356" y="463679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11" name="Oval 710"/>
          <p:cNvSpPr/>
          <p:nvPr/>
        </p:nvSpPr>
        <p:spPr>
          <a:xfrm>
            <a:off x="5832419" y="465007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12" name="Oval 711"/>
          <p:cNvSpPr/>
          <p:nvPr/>
        </p:nvSpPr>
        <p:spPr>
          <a:xfrm>
            <a:off x="5871644" y="465455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13" name="Oval 712"/>
          <p:cNvSpPr/>
          <p:nvPr/>
        </p:nvSpPr>
        <p:spPr>
          <a:xfrm>
            <a:off x="5710228" y="476296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14" name="Oval 713"/>
          <p:cNvSpPr/>
          <p:nvPr/>
        </p:nvSpPr>
        <p:spPr>
          <a:xfrm>
            <a:off x="5800999" y="473227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15" name="Oval 714"/>
          <p:cNvSpPr/>
          <p:nvPr/>
        </p:nvSpPr>
        <p:spPr>
          <a:xfrm>
            <a:off x="6117390" y="469605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16" name="Oval 715"/>
          <p:cNvSpPr/>
          <p:nvPr/>
        </p:nvSpPr>
        <p:spPr>
          <a:xfrm>
            <a:off x="6221421" y="471789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17" name="Oval 716"/>
          <p:cNvSpPr/>
          <p:nvPr/>
        </p:nvSpPr>
        <p:spPr>
          <a:xfrm>
            <a:off x="5992792" y="467599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18" name="Oval 717"/>
          <p:cNvSpPr/>
          <p:nvPr/>
        </p:nvSpPr>
        <p:spPr>
          <a:xfrm>
            <a:off x="5931089" y="467599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19" name="Oval 718"/>
          <p:cNvSpPr/>
          <p:nvPr/>
        </p:nvSpPr>
        <p:spPr>
          <a:xfrm>
            <a:off x="6033920" y="470121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20" name="Oval 719"/>
          <p:cNvSpPr/>
          <p:nvPr/>
        </p:nvSpPr>
        <p:spPr>
          <a:xfrm>
            <a:off x="6079185" y="470121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21" name="Oval 720"/>
          <p:cNvSpPr/>
          <p:nvPr/>
        </p:nvSpPr>
        <p:spPr>
          <a:xfrm>
            <a:off x="6034860" y="479722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22" name="Oval 721"/>
          <p:cNvSpPr/>
          <p:nvPr/>
        </p:nvSpPr>
        <p:spPr>
          <a:xfrm>
            <a:off x="6167533" y="478244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23" name="Oval 722"/>
          <p:cNvSpPr/>
          <p:nvPr/>
        </p:nvSpPr>
        <p:spPr>
          <a:xfrm>
            <a:off x="5976713" y="478338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24" name="Oval 723"/>
          <p:cNvSpPr/>
          <p:nvPr/>
        </p:nvSpPr>
        <p:spPr>
          <a:xfrm>
            <a:off x="5943250" y="477200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25" name="Oval 724"/>
          <p:cNvSpPr/>
          <p:nvPr/>
        </p:nvSpPr>
        <p:spPr>
          <a:xfrm>
            <a:off x="5908136" y="477200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26" name="Oval 725"/>
          <p:cNvSpPr/>
          <p:nvPr/>
        </p:nvSpPr>
        <p:spPr>
          <a:xfrm>
            <a:off x="5851079" y="476509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27" name="Oval 726"/>
          <p:cNvSpPr/>
          <p:nvPr/>
        </p:nvSpPr>
        <p:spPr>
          <a:xfrm>
            <a:off x="6221421" y="479723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28" name="Oval 727"/>
          <p:cNvSpPr/>
          <p:nvPr/>
        </p:nvSpPr>
        <p:spPr>
          <a:xfrm>
            <a:off x="6108294" y="478338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29" name="Oval 728"/>
          <p:cNvSpPr/>
          <p:nvPr/>
        </p:nvSpPr>
        <p:spPr>
          <a:xfrm>
            <a:off x="5201536" y="416629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30" name="Oval 729"/>
          <p:cNvSpPr/>
          <p:nvPr/>
        </p:nvSpPr>
        <p:spPr>
          <a:xfrm>
            <a:off x="5155463" y="426211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31" name="Oval 730"/>
          <p:cNvSpPr/>
          <p:nvPr/>
        </p:nvSpPr>
        <p:spPr>
          <a:xfrm>
            <a:off x="5187829" y="432286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32" name="Oval 731"/>
          <p:cNvSpPr/>
          <p:nvPr/>
        </p:nvSpPr>
        <p:spPr>
          <a:xfrm>
            <a:off x="5222099" y="438614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33" name="Oval 732"/>
          <p:cNvSpPr/>
          <p:nvPr/>
        </p:nvSpPr>
        <p:spPr>
          <a:xfrm>
            <a:off x="5262314" y="444934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34" name="Oval 733"/>
          <p:cNvSpPr/>
          <p:nvPr/>
        </p:nvSpPr>
        <p:spPr>
          <a:xfrm>
            <a:off x="5226710" y="431352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35" name="Oval 734"/>
          <p:cNvSpPr/>
          <p:nvPr/>
        </p:nvSpPr>
        <p:spPr>
          <a:xfrm>
            <a:off x="5269763" y="437641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36" name="Oval 735"/>
          <p:cNvSpPr/>
          <p:nvPr/>
        </p:nvSpPr>
        <p:spPr>
          <a:xfrm>
            <a:off x="5302129" y="443716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37" name="Oval 736"/>
          <p:cNvSpPr/>
          <p:nvPr/>
        </p:nvSpPr>
        <p:spPr>
          <a:xfrm>
            <a:off x="5336399" y="450044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38" name="Oval 737"/>
          <p:cNvSpPr/>
          <p:nvPr/>
        </p:nvSpPr>
        <p:spPr>
          <a:xfrm>
            <a:off x="5376614" y="456364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39" name="Oval 738"/>
          <p:cNvSpPr/>
          <p:nvPr/>
        </p:nvSpPr>
        <p:spPr>
          <a:xfrm>
            <a:off x="5289616" y="431352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40" name="Oval 739"/>
          <p:cNvSpPr/>
          <p:nvPr/>
        </p:nvSpPr>
        <p:spPr>
          <a:xfrm>
            <a:off x="5332668" y="437641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41" name="Oval 740"/>
          <p:cNvSpPr/>
          <p:nvPr/>
        </p:nvSpPr>
        <p:spPr>
          <a:xfrm>
            <a:off x="5365034" y="443716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42" name="Oval 741"/>
          <p:cNvSpPr/>
          <p:nvPr/>
        </p:nvSpPr>
        <p:spPr>
          <a:xfrm>
            <a:off x="5399305" y="450044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43" name="Oval 742"/>
          <p:cNvSpPr/>
          <p:nvPr/>
        </p:nvSpPr>
        <p:spPr>
          <a:xfrm>
            <a:off x="5439520" y="456364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44" name="Oval 743"/>
          <p:cNvSpPr/>
          <p:nvPr/>
        </p:nvSpPr>
        <p:spPr>
          <a:xfrm>
            <a:off x="5403916" y="442782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45" name="Oval 744"/>
          <p:cNvSpPr/>
          <p:nvPr/>
        </p:nvSpPr>
        <p:spPr>
          <a:xfrm>
            <a:off x="5446968" y="449071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46" name="Oval 745"/>
          <p:cNvSpPr/>
          <p:nvPr/>
        </p:nvSpPr>
        <p:spPr>
          <a:xfrm>
            <a:off x="5479334" y="455146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47" name="Oval 746"/>
          <p:cNvSpPr/>
          <p:nvPr/>
        </p:nvSpPr>
        <p:spPr>
          <a:xfrm>
            <a:off x="5513605" y="461474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48" name="Oval 747"/>
          <p:cNvSpPr/>
          <p:nvPr/>
        </p:nvSpPr>
        <p:spPr>
          <a:xfrm>
            <a:off x="5553820" y="467794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49" name="Oval 748"/>
          <p:cNvSpPr/>
          <p:nvPr/>
        </p:nvSpPr>
        <p:spPr>
          <a:xfrm>
            <a:off x="5226708" y="412469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50" name="Oval 749"/>
          <p:cNvSpPr/>
          <p:nvPr/>
        </p:nvSpPr>
        <p:spPr>
          <a:xfrm>
            <a:off x="5269763" y="413827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51" name="Oval 750"/>
          <p:cNvSpPr/>
          <p:nvPr/>
        </p:nvSpPr>
        <p:spPr>
          <a:xfrm>
            <a:off x="5302129" y="419901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52" name="Oval 751"/>
          <p:cNvSpPr/>
          <p:nvPr/>
        </p:nvSpPr>
        <p:spPr>
          <a:xfrm>
            <a:off x="5336399" y="426230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53" name="Oval 752"/>
          <p:cNvSpPr/>
          <p:nvPr/>
        </p:nvSpPr>
        <p:spPr>
          <a:xfrm>
            <a:off x="5376614" y="432550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54" name="Oval 753"/>
          <p:cNvSpPr/>
          <p:nvPr/>
        </p:nvSpPr>
        <p:spPr>
          <a:xfrm>
            <a:off x="5341010" y="418968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55" name="Oval 754"/>
          <p:cNvSpPr/>
          <p:nvPr/>
        </p:nvSpPr>
        <p:spPr>
          <a:xfrm>
            <a:off x="5384063" y="425257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56" name="Oval 755"/>
          <p:cNvSpPr/>
          <p:nvPr/>
        </p:nvSpPr>
        <p:spPr>
          <a:xfrm>
            <a:off x="5416429" y="431331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57" name="Oval 756"/>
          <p:cNvSpPr/>
          <p:nvPr/>
        </p:nvSpPr>
        <p:spPr>
          <a:xfrm>
            <a:off x="5450699" y="437660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58" name="Oval 757"/>
          <p:cNvSpPr/>
          <p:nvPr/>
        </p:nvSpPr>
        <p:spPr>
          <a:xfrm>
            <a:off x="5490914" y="443980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59" name="Oval 758"/>
          <p:cNvSpPr/>
          <p:nvPr/>
        </p:nvSpPr>
        <p:spPr>
          <a:xfrm>
            <a:off x="5403916" y="418968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60" name="Oval 759"/>
          <p:cNvSpPr/>
          <p:nvPr/>
        </p:nvSpPr>
        <p:spPr>
          <a:xfrm>
            <a:off x="5446968" y="425257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61" name="Oval 760"/>
          <p:cNvSpPr/>
          <p:nvPr/>
        </p:nvSpPr>
        <p:spPr>
          <a:xfrm>
            <a:off x="5479334" y="431331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62" name="Oval 761"/>
          <p:cNvSpPr/>
          <p:nvPr/>
        </p:nvSpPr>
        <p:spPr>
          <a:xfrm>
            <a:off x="5513605" y="437660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63" name="Oval 762"/>
          <p:cNvSpPr/>
          <p:nvPr/>
        </p:nvSpPr>
        <p:spPr>
          <a:xfrm>
            <a:off x="5553820" y="443980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64" name="Oval 763"/>
          <p:cNvSpPr/>
          <p:nvPr/>
        </p:nvSpPr>
        <p:spPr>
          <a:xfrm>
            <a:off x="5518216" y="430398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65" name="Oval 764"/>
          <p:cNvSpPr/>
          <p:nvPr/>
        </p:nvSpPr>
        <p:spPr>
          <a:xfrm>
            <a:off x="5561268" y="436687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66" name="Oval 765"/>
          <p:cNvSpPr/>
          <p:nvPr/>
        </p:nvSpPr>
        <p:spPr>
          <a:xfrm>
            <a:off x="5593634" y="442761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67" name="Oval 766"/>
          <p:cNvSpPr/>
          <p:nvPr/>
        </p:nvSpPr>
        <p:spPr>
          <a:xfrm>
            <a:off x="5627905" y="449090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68" name="Oval 767"/>
          <p:cNvSpPr/>
          <p:nvPr/>
        </p:nvSpPr>
        <p:spPr>
          <a:xfrm>
            <a:off x="5668120" y="455410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69" name="Oval 768"/>
          <p:cNvSpPr/>
          <p:nvPr/>
        </p:nvSpPr>
        <p:spPr>
          <a:xfrm>
            <a:off x="5484971" y="414620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70" name="Oval 769"/>
          <p:cNvSpPr/>
          <p:nvPr/>
        </p:nvSpPr>
        <p:spPr>
          <a:xfrm>
            <a:off x="5551637" y="417564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71" name="Oval 770"/>
          <p:cNvSpPr/>
          <p:nvPr/>
        </p:nvSpPr>
        <p:spPr>
          <a:xfrm>
            <a:off x="5665937" y="428994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72" name="Oval 771"/>
          <p:cNvSpPr/>
          <p:nvPr/>
        </p:nvSpPr>
        <p:spPr>
          <a:xfrm>
            <a:off x="5651907" y="443430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73" name="Oval 772"/>
          <p:cNvSpPr/>
          <p:nvPr/>
        </p:nvSpPr>
        <p:spPr>
          <a:xfrm>
            <a:off x="5610779" y="466811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74" name="Oval 773"/>
          <p:cNvSpPr/>
          <p:nvPr/>
        </p:nvSpPr>
        <p:spPr>
          <a:xfrm>
            <a:off x="5573071" y="458193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75" name="Oval 774"/>
          <p:cNvSpPr/>
          <p:nvPr/>
        </p:nvSpPr>
        <p:spPr>
          <a:xfrm>
            <a:off x="5624809" y="428569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76" name="Oval 775"/>
          <p:cNvSpPr/>
          <p:nvPr/>
        </p:nvSpPr>
        <p:spPr>
          <a:xfrm>
            <a:off x="5586056" y="421168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77" name="Oval 776"/>
          <p:cNvSpPr/>
          <p:nvPr/>
        </p:nvSpPr>
        <p:spPr>
          <a:xfrm>
            <a:off x="5437335" y="411065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78" name="Oval 777"/>
          <p:cNvSpPr/>
          <p:nvPr/>
        </p:nvSpPr>
        <p:spPr>
          <a:xfrm>
            <a:off x="5394661" y="411626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79" name="Oval 778"/>
          <p:cNvSpPr/>
          <p:nvPr/>
        </p:nvSpPr>
        <p:spPr>
          <a:xfrm>
            <a:off x="5276019" y="409157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80" name="Oval 779"/>
          <p:cNvSpPr/>
          <p:nvPr/>
        </p:nvSpPr>
        <p:spPr>
          <a:xfrm>
            <a:off x="5169167" y="412894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81" name="Oval 780"/>
          <p:cNvSpPr/>
          <p:nvPr/>
        </p:nvSpPr>
        <p:spPr>
          <a:xfrm>
            <a:off x="5123277" y="411065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82" name="Oval 781"/>
          <p:cNvSpPr/>
          <p:nvPr/>
        </p:nvSpPr>
        <p:spPr>
          <a:xfrm>
            <a:off x="5123279" y="421751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83" name="Oval 782"/>
          <p:cNvSpPr/>
          <p:nvPr/>
        </p:nvSpPr>
        <p:spPr>
          <a:xfrm>
            <a:off x="5128041" y="442151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84" name="Oval 783"/>
          <p:cNvSpPr/>
          <p:nvPr/>
        </p:nvSpPr>
        <p:spPr>
          <a:xfrm>
            <a:off x="5190356" y="477395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85" name="Oval 784"/>
          <p:cNvSpPr/>
          <p:nvPr/>
        </p:nvSpPr>
        <p:spPr>
          <a:xfrm>
            <a:off x="5220751" y="455410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86" name="Oval 785"/>
          <p:cNvSpPr/>
          <p:nvPr/>
        </p:nvSpPr>
        <p:spPr>
          <a:xfrm>
            <a:off x="5168922" y="449914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87" name="Oval 786"/>
          <p:cNvSpPr/>
          <p:nvPr/>
        </p:nvSpPr>
        <p:spPr>
          <a:xfrm>
            <a:off x="5125274" y="459646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88" name="Oval 787"/>
          <p:cNvSpPr/>
          <p:nvPr/>
        </p:nvSpPr>
        <p:spPr>
          <a:xfrm>
            <a:off x="5181842" y="466017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89" name="Oval 788"/>
          <p:cNvSpPr/>
          <p:nvPr/>
        </p:nvSpPr>
        <p:spPr>
          <a:xfrm>
            <a:off x="5262905" y="467345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90" name="Oval 789"/>
          <p:cNvSpPr/>
          <p:nvPr/>
        </p:nvSpPr>
        <p:spPr>
          <a:xfrm>
            <a:off x="5302130" y="467794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91" name="Oval 790"/>
          <p:cNvSpPr/>
          <p:nvPr/>
        </p:nvSpPr>
        <p:spPr>
          <a:xfrm>
            <a:off x="5140714" y="478634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92" name="Oval 791"/>
          <p:cNvSpPr/>
          <p:nvPr/>
        </p:nvSpPr>
        <p:spPr>
          <a:xfrm>
            <a:off x="5231485" y="475566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93" name="Oval 792"/>
          <p:cNvSpPr/>
          <p:nvPr/>
        </p:nvSpPr>
        <p:spPr>
          <a:xfrm>
            <a:off x="5547876" y="471944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94" name="Oval 793"/>
          <p:cNvSpPr/>
          <p:nvPr/>
        </p:nvSpPr>
        <p:spPr>
          <a:xfrm>
            <a:off x="5651907" y="474127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95" name="Oval 794"/>
          <p:cNvSpPr/>
          <p:nvPr/>
        </p:nvSpPr>
        <p:spPr>
          <a:xfrm>
            <a:off x="5423278" y="469938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96" name="Oval 795"/>
          <p:cNvSpPr/>
          <p:nvPr/>
        </p:nvSpPr>
        <p:spPr>
          <a:xfrm>
            <a:off x="5361575" y="469938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97" name="Oval 796"/>
          <p:cNvSpPr/>
          <p:nvPr/>
        </p:nvSpPr>
        <p:spPr>
          <a:xfrm>
            <a:off x="5464406" y="472460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98" name="Oval 797"/>
          <p:cNvSpPr/>
          <p:nvPr/>
        </p:nvSpPr>
        <p:spPr>
          <a:xfrm>
            <a:off x="5509671" y="472460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799" name="Oval 798"/>
          <p:cNvSpPr/>
          <p:nvPr/>
        </p:nvSpPr>
        <p:spPr>
          <a:xfrm>
            <a:off x="5465346" y="482061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00" name="Oval 799"/>
          <p:cNvSpPr/>
          <p:nvPr/>
        </p:nvSpPr>
        <p:spPr>
          <a:xfrm>
            <a:off x="5598019" y="480582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01" name="Oval 800"/>
          <p:cNvSpPr/>
          <p:nvPr/>
        </p:nvSpPr>
        <p:spPr>
          <a:xfrm>
            <a:off x="5407199" y="480677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02" name="Oval 801"/>
          <p:cNvSpPr/>
          <p:nvPr/>
        </p:nvSpPr>
        <p:spPr>
          <a:xfrm>
            <a:off x="5373736" y="479539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03" name="Oval 802"/>
          <p:cNvSpPr/>
          <p:nvPr/>
        </p:nvSpPr>
        <p:spPr>
          <a:xfrm>
            <a:off x="5338622" y="479539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04" name="Oval 803"/>
          <p:cNvSpPr/>
          <p:nvPr/>
        </p:nvSpPr>
        <p:spPr>
          <a:xfrm>
            <a:off x="5281565" y="478848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05" name="Oval 804"/>
          <p:cNvSpPr/>
          <p:nvPr/>
        </p:nvSpPr>
        <p:spPr>
          <a:xfrm>
            <a:off x="5651907" y="482061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06" name="Oval 805"/>
          <p:cNvSpPr/>
          <p:nvPr/>
        </p:nvSpPr>
        <p:spPr>
          <a:xfrm>
            <a:off x="5538780" y="480677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07" name="Oval 806"/>
          <p:cNvSpPr/>
          <p:nvPr/>
        </p:nvSpPr>
        <p:spPr>
          <a:xfrm>
            <a:off x="5193620" y="531711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08" name="Oval 807"/>
          <p:cNvSpPr/>
          <p:nvPr/>
        </p:nvSpPr>
        <p:spPr>
          <a:xfrm>
            <a:off x="5191436" y="505296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09" name="Oval 808"/>
          <p:cNvSpPr/>
          <p:nvPr/>
        </p:nvSpPr>
        <p:spPr>
          <a:xfrm>
            <a:off x="5177406" y="519732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10" name="Oval 809"/>
          <p:cNvSpPr/>
          <p:nvPr/>
        </p:nvSpPr>
        <p:spPr>
          <a:xfrm>
            <a:off x="5177406" y="550429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11" name="Oval 810"/>
          <p:cNvSpPr/>
          <p:nvPr/>
        </p:nvSpPr>
        <p:spPr>
          <a:xfrm>
            <a:off x="5177406" y="558363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12" name="Oval 811"/>
          <p:cNvSpPr/>
          <p:nvPr/>
        </p:nvSpPr>
        <p:spPr>
          <a:xfrm>
            <a:off x="5885350" y="498177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13" name="Oval 812"/>
          <p:cNvSpPr/>
          <p:nvPr/>
        </p:nvSpPr>
        <p:spPr>
          <a:xfrm>
            <a:off x="5839277" y="507759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14" name="Oval 813"/>
          <p:cNvSpPr/>
          <p:nvPr/>
        </p:nvSpPr>
        <p:spPr>
          <a:xfrm>
            <a:off x="5871643" y="513833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15" name="Oval 814"/>
          <p:cNvSpPr/>
          <p:nvPr/>
        </p:nvSpPr>
        <p:spPr>
          <a:xfrm>
            <a:off x="5905913" y="520162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16" name="Oval 815"/>
          <p:cNvSpPr/>
          <p:nvPr/>
        </p:nvSpPr>
        <p:spPr>
          <a:xfrm>
            <a:off x="5946128" y="526481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17" name="Oval 816"/>
          <p:cNvSpPr/>
          <p:nvPr/>
        </p:nvSpPr>
        <p:spPr>
          <a:xfrm>
            <a:off x="5910524" y="512900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18" name="Oval 817"/>
          <p:cNvSpPr/>
          <p:nvPr/>
        </p:nvSpPr>
        <p:spPr>
          <a:xfrm>
            <a:off x="5953577" y="519189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19" name="Oval 818"/>
          <p:cNvSpPr/>
          <p:nvPr/>
        </p:nvSpPr>
        <p:spPr>
          <a:xfrm>
            <a:off x="5985943" y="525263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20" name="Oval 819"/>
          <p:cNvSpPr/>
          <p:nvPr/>
        </p:nvSpPr>
        <p:spPr>
          <a:xfrm>
            <a:off x="6020213" y="531592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21" name="Oval 820"/>
          <p:cNvSpPr/>
          <p:nvPr/>
        </p:nvSpPr>
        <p:spPr>
          <a:xfrm>
            <a:off x="6060428" y="537911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22" name="Oval 821"/>
          <p:cNvSpPr/>
          <p:nvPr/>
        </p:nvSpPr>
        <p:spPr>
          <a:xfrm>
            <a:off x="5973430" y="512900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23" name="Oval 822"/>
          <p:cNvSpPr/>
          <p:nvPr/>
        </p:nvSpPr>
        <p:spPr>
          <a:xfrm>
            <a:off x="6016482" y="519189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24" name="Oval 823"/>
          <p:cNvSpPr/>
          <p:nvPr/>
        </p:nvSpPr>
        <p:spPr>
          <a:xfrm>
            <a:off x="6048848" y="525263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25" name="Oval 824"/>
          <p:cNvSpPr/>
          <p:nvPr/>
        </p:nvSpPr>
        <p:spPr>
          <a:xfrm>
            <a:off x="6083119" y="531592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26" name="Oval 825"/>
          <p:cNvSpPr/>
          <p:nvPr/>
        </p:nvSpPr>
        <p:spPr>
          <a:xfrm>
            <a:off x="6123334" y="537911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27" name="Oval 826"/>
          <p:cNvSpPr/>
          <p:nvPr/>
        </p:nvSpPr>
        <p:spPr>
          <a:xfrm>
            <a:off x="6087730" y="524330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28" name="Oval 827"/>
          <p:cNvSpPr/>
          <p:nvPr/>
        </p:nvSpPr>
        <p:spPr>
          <a:xfrm>
            <a:off x="6130782" y="530619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29" name="Oval 828"/>
          <p:cNvSpPr/>
          <p:nvPr/>
        </p:nvSpPr>
        <p:spPr>
          <a:xfrm>
            <a:off x="6163148" y="536693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30" name="Oval 829"/>
          <p:cNvSpPr/>
          <p:nvPr/>
        </p:nvSpPr>
        <p:spPr>
          <a:xfrm>
            <a:off x="6197419" y="543022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31" name="Oval 830"/>
          <p:cNvSpPr/>
          <p:nvPr/>
        </p:nvSpPr>
        <p:spPr>
          <a:xfrm>
            <a:off x="6237634" y="549341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32" name="Oval 831"/>
          <p:cNvSpPr/>
          <p:nvPr/>
        </p:nvSpPr>
        <p:spPr>
          <a:xfrm>
            <a:off x="5953575" y="500306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33" name="Oval 832"/>
          <p:cNvSpPr/>
          <p:nvPr/>
        </p:nvSpPr>
        <p:spPr>
          <a:xfrm>
            <a:off x="5985943" y="501449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34" name="Oval 833"/>
          <p:cNvSpPr/>
          <p:nvPr/>
        </p:nvSpPr>
        <p:spPr>
          <a:xfrm>
            <a:off x="6020213" y="507778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35" name="Oval 834"/>
          <p:cNvSpPr/>
          <p:nvPr/>
        </p:nvSpPr>
        <p:spPr>
          <a:xfrm>
            <a:off x="6060428" y="514097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36" name="Oval 835"/>
          <p:cNvSpPr/>
          <p:nvPr/>
        </p:nvSpPr>
        <p:spPr>
          <a:xfrm>
            <a:off x="6024824" y="500515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37" name="Oval 836"/>
          <p:cNvSpPr/>
          <p:nvPr/>
        </p:nvSpPr>
        <p:spPr>
          <a:xfrm>
            <a:off x="6067877" y="506805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38" name="Oval 837"/>
          <p:cNvSpPr/>
          <p:nvPr/>
        </p:nvSpPr>
        <p:spPr>
          <a:xfrm>
            <a:off x="6100243" y="512879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39" name="Oval 838"/>
          <p:cNvSpPr/>
          <p:nvPr/>
        </p:nvSpPr>
        <p:spPr>
          <a:xfrm>
            <a:off x="6134513" y="519208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40" name="Oval 839"/>
          <p:cNvSpPr/>
          <p:nvPr/>
        </p:nvSpPr>
        <p:spPr>
          <a:xfrm>
            <a:off x="6174728" y="525527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41" name="Oval 840"/>
          <p:cNvSpPr/>
          <p:nvPr/>
        </p:nvSpPr>
        <p:spPr>
          <a:xfrm>
            <a:off x="6087730" y="500515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42" name="Oval 841"/>
          <p:cNvSpPr/>
          <p:nvPr/>
        </p:nvSpPr>
        <p:spPr>
          <a:xfrm>
            <a:off x="6130782" y="506805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43" name="Oval 842"/>
          <p:cNvSpPr/>
          <p:nvPr/>
        </p:nvSpPr>
        <p:spPr>
          <a:xfrm>
            <a:off x="6163148" y="512879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44" name="Oval 843"/>
          <p:cNvSpPr/>
          <p:nvPr/>
        </p:nvSpPr>
        <p:spPr>
          <a:xfrm>
            <a:off x="6197419" y="519208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45" name="Oval 844"/>
          <p:cNvSpPr/>
          <p:nvPr/>
        </p:nvSpPr>
        <p:spPr>
          <a:xfrm>
            <a:off x="6237634" y="525527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46" name="Oval 845"/>
          <p:cNvSpPr/>
          <p:nvPr/>
        </p:nvSpPr>
        <p:spPr>
          <a:xfrm>
            <a:off x="6202030" y="511945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47" name="Oval 846"/>
          <p:cNvSpPr/>
          <p:nvPr/>
        </p:nvSpPr>
        <p:spPr>
          <a:xfrm>
            <a:off x="6245082" y="518235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48" name="Oval 847"/>
          <p:cNvSpPr/>
          <p:nvPr/>
        </p:nvSpPr>
        <p:spPr>
          <a:xfrm>
            <a:off x="6277448" y="524309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49" name="Oval 848"/>
          <p:cNvSpPr/>
          <p:nvPr/>
        </p:nvSpPr>
        <p:spPr>
          <a:xfrm>
            <a:off x="6311719" y="530638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50" name="Oval 849"/>
          <p:cNvSpPr/>
          <p:nvPr/>
        </p:nvSpPr>
        <p:spPr>
          <a:xfrm>
            <a:off x="6351934" y="536957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51" name="Oval 850"/>
          <p:cNvSpPr/>
          <p:nvPr/>
        </p:nvSpPr>
        <p:spPr>
          <a:xfrm>
            <a:off x="6235451" y="499112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52" name="Oval 851"/>
          <p:cNvSpPr/>
          <p:nvPr/>
        </p:nvSpPr>
        <p:spPr>
          <a:xfrm>
            <a:off x="6349751" y="510542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53" name="Oval 852"/>
          <p:cNvSpPr/>
          <p:nvPr/>
        </p:nvSpPr>
        <p:spPr>
          <a:xfrm>
            <a:off x="6335721" y="524978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54" name="Oval 853"/>
          <p:cNvSpPr/>
          <p:nvPr/>
        </p:nvSpPr>
        <p:spPr>
          <a:xfrm>
            <a:off x="6294593" y="548359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55" name="Oval 854"/>
          <p:cNvSpPr/>
          <p:nvPr/>
        </p:nvSpPr>
        <p:spPr>
          <a:xfrm>
            <a:off x="6256885" y="539740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56" name="Oval 855"/>
          <p:cNvSpPr/>
          <p:nvPr/>
        </p:nvSpPr>
        <p:spPr>
          <a:xfrm>
            <a:off x="6308623" y="510117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57" name="Oval 856"/>
          <p:cNvSpPr/>
          <p:nvPr/>
        </p:nvSpPr>
        <p:spPr>
          <a:xfrm>
            <a:off x="6269870" y="502716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58" name="Oval 857"/>
          <p:cNvSpPr/>
          <p:nvPr/>
        </p:nvSpPr>
        <p:spPr>
          <a:xfrm>
            <a:off x="5807093" y="503298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59" name="Oval 858"/>
          <p:cNvSpPr/>
          <p:nvPr/>
        </p:nvSpPr>
        <p:spPr>
          <a:xfrm>
            <a:off x="5811855" y="523698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60" name="Oval 859"/>
          <p:cNvSpPr/>
          <p:nvPr/>
        </p:nvSpPr>
        <p:spPr>
          <a:xfrm>
            <a:off x="5874170" y="558943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61" name="Oval 860"/>
          <p:cNvSpPr/>
          <p:nvPr/>
        </p:nvSpPr>
        <p:spPr>
          <a:xfrm>
            <a:off x="5904565" y="536957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62" name="Oval 861"/>
          <p:cNvSpPr/>
          <p:nvPr/>
        </p:nvSpPr>
        <p:spPr>
          <a:xfrm>
            <a:off x="5852736" y="531462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63" name="Oval 862"/>
          <p:cNvSpPr/>
          <p:nvPr/>
        </p:nvSpPr>
        <p:spPr>
          <a:xfrm>
            <a:off x="5809088" y="541193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64" name="Oval 863"/>
          <p:cNvSpPr/>
          <p:nvPr/>
        </p:nvSpPr>
        <p:spPr>
          <a:xfrm>
            <a:off x="5865656" y="547565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65" name="Oval 864"/>
          <p:cNvSpPr/>
          <p:nvPr/>
        </p:nvSpPr>
        <p:spPr>
          <a:xfrm>
            <a:off x="5946719" y="548893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66" name="Oval 865"/>
          <p:cNvSpPr/>
          <p:nvPr/>
        </p:nvSpPr>
        <p:spPr>
          <a:xfrm>
            <a:off x="5985944" y="549341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67" name="Oval 866"/>
          <p:cNvSpPr/>
          <p:nvPr/>
        </p:nvSpPr>
        <p:spPr>
          <a:xfrm>
            <a:off x="5824528" y="560182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68" name="Oval 867"/>
          <p:cNvSpPr/>
          <p:nvPr/>
        </p:nvSpPr>
        <p:spPr>
          <a:xfrm>
            <a:off x="5915299" y="557114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69" name="Oval 868"/>
          <p:cNvSpPr/>
          <p:nvPr/>
        </p:nvSpPr>
        <p:spPr>
          <a:xfrm>
            <a:off x="6231690" y="553491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70" name="Oval 869"/>
          <p:cNvSpPr/>
          <p:nvPr/>
        </p:nvSpPr>
        <p:spPr>
          <a:xfrm>
            <a:off x="6335721" y="555675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71" name="Oval 870"/>
          <p:cNvSpPr/>
          <p:nvPr/>
        </p:nvSpPr>
        <p:spPr>
          <a:xfrm>
            <a:off x="6107092" y="551485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72" name="Oval 871"/>
          <p:cNvSpPr/>
          <p:nvPr/>
        </p:nvSpPr>
        <p:spPr>
          <a:xfrm>
            <a:off x="6045389" y="551485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73" name="Oval 872"/>
          <p:cNvSpPr/>
          <p:nvPr/>
        </p:nvSpPr>
        <p:spPr>
          <a:xfrm>
            <a:off x="6148220" y="554008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74" name="Oval 873"/>
          <p:cNvSpPr/>
          <p:nvPr/>
        </p:nvSpPr>
        <p:spPr>
          <a:xfrm>
            <a:off x="6193485" y="554008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75" name="Oval 874"/>
          <p:cNvSpPr/>
          <p:nvPr/>
        </p:nvSpPr>
        <p:spPr>
          <a:xfrm>
            <a:off x="6149160" y="563609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76" name="Oval 875"/>
          <p:cNvSpPr/>
          <p:nvPr/>
        </p:nvSpPr>
        <p:spPr>
          <a:xfrm>
            <a:off x="6281833" y="562130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77" name="Oval 876"/>
          <p:cNvSpPr/>
          <p:nvPr/>
        </p:nvSpPr>
        <p:spPr>
          <a:xfrm>
            <a:off x="6091013" y="562225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78" name="Oval 877"/>
          <p:cNvSpPr/>
          <p:nvPr/>
        </p:nvSpPr>
        <p:spPr>
          <a:xfrm>
            <a:off x="6057550" y="561087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79" name="Oval 878"/>
          <p:cNvSpPr/>
          <p:nvPr/>
        </p:nvSpPr>
        <p:spPr>
          <a:xfrm>
            <a:off x="6022436" y="561087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80" name="Oval 879"/>
          <p:cNvSpPr/>
          <p:nvPr/>
        </p:nvSpPr>
        <p:spPr>
          <a:xfrm>
            <a:off x="5965379" y="560396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81" name="Oval 880"/>
          <p:cNvSpPr/>
          <p:nvPr/>
        </p:nvSpPr>
        <p:spPr>
          <a:xfrm>
            <a:off x="6335721" y="563609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82" name="Oval 881"/>
          <p:cNvSpPr/>
          <p:nvPr/>
        </p:nvSpPr>
        <p:spPr>
          <a:xfrm>
            <a:off x="6222594" y="562225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83" name="Oval 882"/>
          <p:cNvSpPr/>
          <p:nvPr/>
        </p:nvSpPr>
        <p:spPr>
          <a:xfrm>
            <a:off x="5315836" y="500515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84" name="Oval 883"/>
          <p:cNvSpPr/>
          <p:nvPr/>
        </p:nvSpPr>
        <p:spPr>
          <a:xfrm>
            <a:off x="5269763" y="510098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85" name="Oval 884"/>
          <p:cNvSpPr/>
          <p:nvPr/>
        </p:nvSpPr>
        <p:spPr>
          <a:xfrm>
            <a:off x="5302129" y="516172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86" name="Oval 885"/>
          <p:cNvSpPr/>
          <p:nvPr/>
        </p:nvSpPr>
        <p:spPr>
          <a:xfrm>
            <a:off x="5336399" y="522501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87" name="Oval 886"/>
          <p:cNvSpPr/>
          <p:nvPr/>
        </p:nvSpPr>
        <p:spPr>
          <a:xfrm>
            <a:off x="5376614" y="528820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88" name="Oval 887"/>
          <p:cNvSpPr/>
          <p:nvPr/>
        </p:nvSpPr>
        <p:spPr>
          <a:xfrm>
            <a:off x="5341010" y="515238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89" name="Oval 888"/>
          <p:cNvSpPr/>
          <p:nvPr/>
        </p:nvSpPr>
        <p:spPr>
          <a:xfrm>
            <a:off x="5384063" y="521528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90" name="Oval 889"/>
          <p:cNvSpPr/>
          <p:nvPr/>
        </p:nvSpPr>
        <p:spPr>
          <a:xfrm>
            <a:off x="5416429" y="527602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91" name="Oval 890"/>
          <p:cNvSpPr/>
          <p:nvPr/>
        </p:nvSpPr>
        <p:spPr>
          <a:xfrm>
            <a:off x="5450699" y="533931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92" name="Oval 891"/>
          <p:cNvSpPr/>
          <p:nvPr/>
        </p:nvSpPr>
        <p:spPr>
          <a:xfrm>
            <a:off x="5490914" y="540250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93" name="Oval 892"/>
          <p:cNvSpPr/>
          <p:nvPr/>
        </p:nvSpPr>
        <p:spPr>
          <a:xfrm>
            <a:off x="5403916" y="515238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94" name="Oval 893"/>
          <p:cNvSpPr/>
          <p:nvPr/>
        </p:nvSpPr>
        <p:spPr>
          <a:xfrm>
            <a:off x="5446968" y="521528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95" name="Oval 894"/>
          <p:cNvSpPr/>
          <p:nvPr/>
        </p:nvSpPr>
        <p:spPr>
          <a:xfrm>
            <a:off x="5479334" y="527602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96" name="Oval 895"/>
          <p:cNvSpPr/>
          <p:nvPr/>
        </p:nvSpPr>
        <p:spPr>
          <a:xfrm>
            <a:off x="5513605" y="533931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97" name="Oval 896"/>
          <p:cNvSpPr/>
          <p:nvPr/>
        </p:nvSpPr>
        <p:spPr>
          <a:xfrm>
            <a:off x="5553820" y="540250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98" name="Oval 897"/>
          <p:cNvSpPr/>
          <p:nvPr/>
        </p:nvSpPr>
        <p:spPr>
          <a:xfrm>
            <a:off x="5518216" y="526668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899" name="Oval 898"/>
          <p:cNvSpPr/>
          <p:nvPr/>
        </p:nvSpPr>
        <p:spPr>
          <a:xfrm>
            <a:off x="5561268" y="532958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00" name="Oval 899"/>
          <p:cNvSpPr/>
          <p:nvPr/>
        </p:nvSpPr>
        <p:spPr>
          <a:xfrm>
            <a:off x="5593634" y="539032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01" name="Oval 900"/>
          <p:cNvSpPr/>
          <p:nvPr/>
        </p:nvSpPr>
        <p:spPr>
          <a:xfrm>
            <a:off x="5627905" y="5453612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02" name="Oval 901"/>
          <p:cNvSpPr/>
          <p:nvPr/>
        </p:nvSpPr>
        <p:spPr>
          <a:xfrm>
            <a:off x="5668120" y="551680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03" name="Oval 902"/>
          <p:cNvSpPr/>
          <p:nvPr/>
        </p:nvSpPr>
        <p:spPr>
          <a:xfrm>
            <a:off x="5384063" y="497713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04" name="Oval 903"/>
          <p:cNvSpPr/>
          <p:nvPr/>
        </p:nvSpPr>
        <p:spPr>
          <a:xfrm>
            <a:off x="5416429" y="503788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05" name="Oval 904"/>
          <p:cNvSpPr/>
          <p:nvPr/>
        </p:nvSpPr>
        <p:spPr>
          <a:xfrm>
            <a:off x="5450699" y="510117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06" name="Oval 905"/>
          <p:cNvSpPr/>
          <p:nvPr/>
        </p:nvSpPr>
        <p:spPr>
          <a:xfrm>
            <a:off x="5490914" y="516436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07" name="Oval 906"/>
          <p:cNvSpPr/>
          <p:nvPr/>
        </p:nvSpPr>
        <p:spPr>
          <a:xfrm>
            <a:off x="5455310" y="502854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08" name="Oval 907"/>
          <p:cNvSpPr/>
          <p:nvPr/>
        </p:nvSpPr>
        <p:spPr>
          <a:xfrm>
            <a:off x="5498363" y="509143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09" name="Oval 908"/>
          <p:cNvSpPr/>
          <p:nvPr/>
        </p:nvSpPr>
        <p:spPr>
          <a:xfrm>
            <a:off x="5530729" y="515218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10" name="Oval 909"/>
          <p:cNvSpPr/>
          <p:nvPr/>
        </p:nvSpPr>
        <p:spPr>
          <a:xfrm>
            <a:off x="5564999" y="521547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11" name="Oval 910"/>
          <p:cNvSpPr/>
          <p:nvPr/>
        </p:nvSpPr>
        <p:spPr>
          <a:xfrm>
            <a:off x="5605214" y="527866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12" name="Oval 911"/>
          <p:cNvSpPr/>
          <p:nvPr/>
        </p:nvSpPr>
        <p:spPr>
          <a:xfrm>
            <a:off x="5518216" y="502854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13" name="Oval 912"/>
          <p:cNvSpPr/>
          <p:nvPr/>
        </p:nvSpPr>
        <p:spPr>
          <a:xfrm>
            <a:off x="5561268" y="509143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14" name="Oval 913"/>
          <p:cNvSpPr/>
          <p:nvPr/>
        </p:nvSpPr>
        <p:spPr>
          <a:xfrm>
            <a:off x="5593634" y="515218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15" name="Oval 914"/>
          <p:cNvSpPr/>
          <p:nvPr/>
        </p:nvSpPr>
        <p:spPr>
          <a:xfrm>
            <a:off x="5627905" y="521547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16" name="Oval 915"/>
          <p:cNvSpPr/>
          <p:nvPr/>
        </p:nvSpPr>
        <p:spPr>
          <a:xfrm>
            <a:off x="5668120" y="527866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17" name="Oval 916"/>
          <p:cNvSpPr/>
          <p:nvPr/>
        </p:nvSpPr>
        <p:spPr>
          <a:xfrm>
            <a:off x="5632516" y="514284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18" name="Oval 917"/>
          <p:cNvSpPr/>
          <p:nvPr/>
        </p:nvSpPr>
        <p:spPr>
          <a:xfrm>
            <a:off x="5675568" y="520573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19" name="Oval 918"/>
          <p:cNvSpPr/>
          <p:nvPr/>
        </p:nvSpPr>
        <p:spPr>
          <a:xfrm>
            <a:off x="5707934" y="526648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20" name="Oval 919"/>
          <p:cNvSpPr/>
          <p:nvPr/>
        </p:nvSpPr>
        <p:spPr>
          <a:xfrm>
            <a:off x="5742205" y="532977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21" name="Oval 920"/>
          <p:cNvSpPr/>
          <p:nvPr/>
        </p:nvSpPr>
        <p:spPr>
          <a:xfrm>
            <a:off x="5782420" y="539296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22" name="Oval 921"/>
          <p:cNvSpPr/>
          <p:nvPr/>
        </p:nvSpPr>
        <p:spPr>
          <a:xfrm>
            <a:off x="5599271" y="498506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23" name="Oval 922"/>
          <p:cNvSpPr/>
          <p:nvPr/>
        </p:nvSpPr>
        <p:spPr>
          <a:xfrm>
            <a:off x="5665937" y="501450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24" name="Oval 923"/>
          <p:cNvSpPr/>
          <p:nvPr/>
        </p:nvSpPr>
        <p:spPr>
          <a:xfrm>
            <a:off x="5780237" y="512880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25" name="Oval 924"/>
          <p:cNvSpPr/>
          <p:nvPr/>
        </p:nvSpPr>
        <p:spPr>
          <a:xfrm>
            <a:off x="5766207" y="527316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26" name="Oval 925"/>
          <p:cNvSpPr/>
          <p:nvPr/>
        </p:nvSpPr>
        <p:spPr>
          <a:xfrm>
            <a:off x="5725079" y="550697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27" name="Oval 926"/>
          <p:cNvSpPr/>
          <p:nvPr/>
        </p:nvSpPr>
        <p:spPr>
          <a:xfrm>
            <a:off x="5687371" y="542079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28" name="Oval 927"/>
          <p:cNvSpPr/>
          <p:nvPr/>
        </p:nvSpPr>
        <p:spPr>
          <a:xfrm>
            <a:off x="5739109" y="512455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29" name="Oval 928"/>
          <p:cNvSpPr/>
          <p:nvPr/>
        </p:nvSpPr>
        <p:spPr>
          <a:xfrm>
            <a:off x="5700356" y="505055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30" name="Oval 929"/>
          <p:cNvSpPr/>
          <p:nvPr/>
        </p:nvSpPr>
        <p:spPr>
          <a:xfrm>
            <a:off x="5237579" y="505637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31" name="Oval 930"/>
          <p:cNvSpPr/>
          <p:nvPr/>
        </p:nvSpPr>
        <p:spPr>
          <a:xfrm>
            <a:off x="5242341" y="526037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32" name="Oval 931"/>
          <p:cNvSpPr/>
          <p:nvPr/>
        </p:nvSpPr>
        <p:spPr>
          <a:xfrm>
            <a:off x="5304656" y="561281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33" name="Oval 932"/>
          <p:cNvSpPr/>
          <p:nvPr/>
        </p:nvSpPr>
        <p:spPr>
          <a:xfrm>
            <a:off x="5335051" y="539296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34" name="Oval 933"/>
          <p:cNvSpPr/>
          <p:nvPr/>
        </p:nvSpPr>
        <p:spPr>
          <a:xfrm>
            <a:off x="5283222" y="533801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35" name="Oval 934"/>
          <p:cNvSpPr/>
          <p:nvPr/>
        </p:nvSpPr>
        <p:spPr>
          <a:xfrm>
            <a:off x="5239574" y="5435323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36" name="Oval 935"/>
          <p:cNvSpPr/>
          <p:nvPr/>
        </p:nvSpPr>
        <p:spPr>
          <a:xfrm>
            <a:off x="5296142" y="549904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37" name="Oval 936"/>
          <p:cNvSpPr/>
          <p:nvPr/>
        </p:nvSpPr>
        <p:spPr>
          <a:xfrm>
            <a:off x="5377205" y="551232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38" name="Oval 937"/>
          <p:cNvSpPr/>
          <p:nvPr/>
        </p:nvSpPr>
        <p:spPr>
          <a:xfrm>
            <a:off x="5416430" y="551680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39" name="Oval 938"/>
          <p:cNvSpPr/>
          <p:nvPr/>
        </p:nvSpPr>
        <p:spPr>
          <a:xfrm>
            <a:off x="5255014" y="5625211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40" name="Oval 939"/>
          <p:cNvSpPr/>
          <p:nvPr/>
        </p:nvSpPr>
        <p:spPr>
          <a:xfrm>
            <a:off x="5345785" y="559452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41" name="Oval 940"/>
          <p:cNvSpPr/>
          <p:nvPr/>
        </p:nvSpPr>
        <p:spPr>
          <a:xfrm>
            <a:off x="5662176" y="5558304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42" name="Oval 941"/>
          <p:cNvSpPr/>
          <p:nvPr/>
        </p:nvSpPr>
        <p:spPr>
          <a:xfrm>
            <a:off x="5766207" y="558013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43" name="Oval 942"/>
          <p:cNvSpPr/>
          <p:nvPr/>
        </p:nvSpPr>
        <p:spPr>
          <a:xfrm>
            <a:off x="5537578" y="553824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44" name="Oval 943"/>
          <p:cNvSpPr/>
          <p:nvPr/>
        </p:nvSpPr>
        <p:spPr>
          <a:xfrm>
            <a:off x="5475875" y="553824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45" name="Oval 944"/>
          <p:cNvSpPr/>
          <p:nvPr/>
        </p:nvSpPr>
        <p:spPr>
          <a:xfrm>
            <a:off x="5578706" y="556346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46" name="Oval 945"/>
          <p:cNvSpPr/>
          <p:nvPr/>
        </p:nvSpPr>
        <p:spPr>
          <a:xfrm>
            <a:off x="5623971" y="556346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47" name="Oval 946"/>
          <p:cNvSpPr/>
          <p:nvPr/>
        </p:nvSpPr>
        <p:spPr>
          <a:xfrm>
            <a:off x="5579646" y="5659478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48" name="Oval 947"/>
          <p:cNvSpPr/>
          <p:nvPr/>
        </p:nvSpPr>
        <p:spPr>
          <a:xfrm>
            <a:off x="5712319" y="5644690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49" name="Oval 948"/>
          <p:cNvSpPr/>
          <p:nvPr/>
        </p:nvSpPr>
        <p:spPr>
          <a:xfrm>
            <a:off x="5521499" y="564563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50" name="Oval 949"/>
          <p:cNvSpPr/>
          <p:nvPr/>
        </p:nvSpPr>
        <p:spPr>
          <a:xfrm>
            <a:off x="5488036" y="563425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51" name="Oval 950"/>
          <p:cNvSpPr/>
          <p:nvPr/>
        </p:nvSpPr>
        <p:spPr>
          <a:xfrm>
            <a:off x="5452922" y="5634256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52" name="Oval 951"/>
          <p:cNvSpPr/>
          <p:nvPr/>
        </p:nvSpPr>
        <p:spPr>
          <a:xfrm>
            <a:off x="5395865" y="5627347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53" name="Oval 952"/>
          <p:cNvSpPr/>
          <p:nvPr/>
        </p:nvSpPr>
        <p:spPr>
          <a:xfrm>
            <a:off x="5766207" y="5659479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54" name="Oval 953"/>
          <p:cNvSpPr/>
          <p:nvPr/>
        </p:nvSpPr>
        <p:spPr>
          <a:xfrm>
            <a:off x="5653080" y="5645635"/>
            <a:ext cx="34289" cy="24133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55" name="Oval 954"/>
          <p:cNvSpPr/>
          <p:nvPr/>
        </p:nvSpPr>
        <p:spPr>
          <a:xfrm>
            <a:off x="3870178" y="505690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56" name="Oval 955"/>
          <p:cNvSpPr/>
          <p:nvPr/>
        </p:nvSpPr>
        <p:spPr>
          <a:xfrm>
            <a:off x="3824106" y="515272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57" name="Oval 956"/>
          <p:cNvSpPr/>
          <p:nvPr/>
        </p:nvSpPr>
        <p:spPr>
          <a:xfrm>
            <a:off x="3856472" y="521347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58" name="Oval 957"/>
          <p:cNvSpPr/>
          <p:nvPr/>
        </p:nvSpPr>
        <p:spPr>
          <a:xfrm>
            <a:off x="3890743" y="527676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59" name="Oval 958"/>
          <p:cNvSpPr/>
          <p:nvPr/>
        </p:nvSpPr>
        <p:spPr>
          <a:xfrm>
            <a:off x="3930958" y="533995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60" name="Oval 959"/>
          <p:cNvSpPr/>
          <p:nvPr/>
        </p:nvSpPr>
        <p:spPr>
          <a:xfrm>
            <a:off x="3895352" y="520413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61" name="Oval 960"/>
          <p:cNvSpPr/>
          <p:nvPr/>
        </p:nvSpPr>
        <p:spPr>
          <a:xfrm>
            <a:off x="3938406" y="526702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62" name="Oval 961"/>
          <p:cNvSpPr/>
          <p:nvPr/>
        </p:nvSpPr>
        <p:spPr>
          <a:xfrm>
            <a:off x="3970772" y="532777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63" name="Oval 962"/>
          <p:cNvSpPr/>
          <p:nvPr/>
        </p:nvSpPr>
        <p:spPr>
          <a:xfrm>
            <a:off x="4005043" y="539106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64" name="Oval 963"/>
          <p:cNvSpPr/>
          <p:nvPr/>
        </p:nvSpPr>
        <p:spPr>
          <a:xfrm>
            <a:off x="4045258" y="545425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65" name="Oval 964"/>
          <p:cNvSpPr/>
          <p:nvPr/>
        </p:nvSpPr>
        <p:spPr>
          <a:xfrm>
            <a:off x="3958258" y="520413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66" name="Oval 965"/>
          <p:cNvSpPr/>
          <p:nvPr/>
        </p:nvSpPr>
        <p:spPr>
          <a:xfrm>
            <a:off x="4001311" y="526702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67" name="Oval 966"/>
          <p:cNvSpPr/>
          <p:nvPr/>
        </p:nvSpPr>
        <p:spPr>
          <a:xfrm>
            <a:off x="4033678" y="532777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68" name="Oval 967"/>
          <p:cNvSpPr/>
          <p:nvPr/>
        </p:nvSpPr>
        <p:spPr>
          <a:xfrm>
            <a:off x="4067948" y="539106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69" name="Oval 968"/>
          <p:cNvSpPr/>
          <p:nvPr/>
        </p:nvSpPr>
        <p:spPr>
          <a:xfrm>
            <a:off x="4072558" y="531843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70" name="Oval 969"/>
          <p:cNvSpPr/>
          <p:nvPr/>
        </p:nvSpPr>
        <p:spPr>
          <a:xfrm>
            <a:off x="3895352" y="496599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71" name="Oval 970"/>
          <p:cNvSpPr/>
          <p:nvPr/>
        </p:nvSpPr>
        <p:spPr>
          <a:xfrm>
            <a:off x="3938406" y="502888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72" name="Oval 971"/>
          <p:cNvSpPr/>
          <p:nvPr/>
        </p:nvSpPr>
        <p:spPr>
          <a:xfrm>
            <a:off x="3970772" y="508962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73" name="Oval 972"/>
          <p:cNvSpPr/>
          <p:nvPr/>
        </p:nvSpPr>
        <p:spPr>
          <a:xfrm>
            <a:off x="4005043" y="515291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74" name="Oval 973"/>
          <p:cNvSpPr/>
          <p:nvPr/>
        </p:nvSpPr>
        <p:spPr>
          <a:xfrm>
            <a:off x="4045258" y="521611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75" name="Oval 974"/>
          <p:cNvSpPr/>
          <p:nvPr/>
        </p:nvSpPr>
        <p:spPr>
          <a:xfrm>
            <a:off x="4009652" y="508029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76" name="Oval 975"/>
          <p:cNvSpPr/>
          <p:nvPr/>
        </p:nvSpPr>
        <p:spPr>
          <a:xfrm>
            <a:off x="4052706" y="514318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77" name="Oval 976"/>
          <p:cNvSpPr/>
          <p:nvPr/>
        </p:nvSpPr>
        <p:spPr>
          <a:xfrm>
            <a:off x="4085072" y="520392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78" name="Oval 977"/>
          <p:cNvSpPr/>
          <p:nvPr/>
        </p:nvSpPr>
        <p:spPr>
          <a:xfrm>
            <a:off x="4072558" y="508029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79" name="Oval 978"/>
          <p:cNvSpPr/>
          <p:nvPr/>
        </p:nvSpPr>
        <p:spPr>
          <a:xfrm>
            <a:off x="4063305" y="495755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80" name="Oval 979"/>
          <p:cNvSpPr/>
          <p:nvPr/>
        </p:nvSpPr>
        <p:spPr>
          <a:xfrm>
            <a:off x="3837812" y="497024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81" name="Oval 980"/>
          <p:cNvSpPr/>
          <p:nvPr/>
        </p:nvSpPr>
        <p:spPr>
          <a:xfrm>
            <a:off x="3791921" y="495195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82" name="Oval 981"/>
          <p:cNvSpPr/>
          <p:nvPr/>
        </p:nvSpPr>
        <p:spPr>
          <a:xfrm>
            <a:off x="3791921" y="510812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83" name="Oval 982"/>
          <p:cNvSpPr/>
          <p:nvPr/>
        </p:nvSpPr>
        <p:spPr>
          <a:xfrm>
            <a:off x="3796683" y="531212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84" name="Oval 983"/>
          <p:cNvSpPr/>
          <p:nvPr/>
        </p:nvSpPr>
        <p:spPr>
          <a:xfrm>
            <a:off x="3858998" y="566456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85" name="Oval 984"/>
          <p:cNvSpPr/>
          <p:nvPr/>
        </p:nvSpPr>
        <p:spPr>
          <a:xfrm>
            <a:off x="3889393" y="544471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86" name="Oval 985"/>
          <p:cNvSpPr/>
          <p:nvPr/>
        </p:nvSpPr>
        <p:spPr>
          <a:xfrm>
            <a:off x="3837564" y="538975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87" name="Oval 986"/>
          <p:cNvSpPr/>
          <p:nvPr/>
        </p:nvSpPr>
        <p:spPr>
          <a:xfrm>
            <a:off x="3793916" y="548707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88" name="Oval 987"/>
          <p:cNvSpPr/>
          <p:nvPr/>
        </p:nvSpPr>
        <p:spPr>
          <a:xfrm>
            <a:off x="3850484" y="555078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89" name="Oval 988"/>
          <p:cNvSpPr/>
          <p:nvPr/>
        </p:nvSpPr>
        <p:spPr>
          <a:xfrm>
            <a:off x="3931547" y="556406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90" name="Oval 989"/>
          <p:cNvSpPr/>
          <p:nvPr/>
        </p:nvSpPr>
        <p:spPr>
          <a:xfrm>
            <a:off x="2971801" y="523502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91" name="Oval 990"/>
          <p:cNvSpPr/>
          <p:nvPr/>
        </p:nvSpPr>
        <p:spPr>
          <a:xfrm>
            <a:off x="3809356" y="567695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92" name="Oval 991"/>
          <p:cNvSpPr/>
          <p:nvPr/>
        </p:nvSpPr>
        <p:spPr>
          <a:xfrm>
            <a:off x="3900127" y="564627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93" name="Oval 992"/>
          <p:cNvSpPr/>
          <p:nvPr/>
        </p:nvSpPr>
        <p:spPr>
          <a:xfrm>
            <a:off x="4030217" y="558999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94" name="Oval 993"/>
          <p:cNvSpPr/>
          <p:nvPr/>
        </p:nvSpPr>
        <p:spPr>
          <a:xfrm>
            <a:off x="4075841" y="569738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95" name="Oval 994"/>
          <p:cNvSpPr/>
          <p:nvPr/>
        </p:nvSpPr>
        <p:spPr>
          <a:xfrm>
            <a:off x="4042378" y="568600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96" name="Oval 995"/>
          <p:cNvSpPr/>
          <p:nvPr/>
        </p:nvSpPr>
        <p:spPr>
          <a:xfrm>
            <a:off x="4007264" y="568600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97" name="Oval 996"/>
          <p:cNvSpPr/>
          <p:nvPr/>
        </p:nvSpPr>
        <p:spPr>
          <a:xfrm>
            <a:off x="3950207" y="567909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98" name="Oval 997"/>
          <p:cNvSpPr/>
          <p:nvPr/>
        </p:nvSpPr>
        <p:spPr>
          <a:xfrm>
            <a:off x="3300664" y="508029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999" name="Oval 998"/>
          <p:cNvSpPr/>
          <p:nvPr/>
        </p:nvSpPr>
        <p:spPr>
          <a:xfrm>
            <a:off x="3254592" y="517611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00" name="Oval 999"/>
          <p:cNvSpPr/>
          <p:nvPr/>
        </p:nvSpPr>
        <p:spPr>
          <a:xfrm>
            <a:off x="3286958" y="523685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01" name="Oval 1000"/>
          <p:cNvSpPr/>
          <p:nvPr/>
        </p:nvSpPr>
        <p:spPr>
          <a:xfrm>
            <a:off x="3321229" y="530014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02" name="Oval 1001"/>
          <p:cNvSpPr/>
          <p:nvPr/>
        </p:nvSpPr>
        <p:spPr>
          <a:xfrm>
            <a:off x="3361444" y="536333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03" name="Oval 1002"/>
          <p:cNvSpPr/>
          <p:nvPr/>
        </p:nvSpPr>
        <p:spPr>
          <a:xfrm>
            <a:off x="3325838" y="522752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04" name="Oval 1003"/>
          <p:cNvSpPr/>
          <p:nvPr/>
        </p:nvSpPr>
        <p:spPr>
          <a:xfrm>
            <a:off x="3368892" y="529041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05" name="Oval 1004"/>
          <p:cNvSpPr/>
          <p:nvPr/>
        </p:nvSpPr>
        <p:spPr>
          <a:xfrm>
            <a:off x="3401258" y="535115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06" name="Oval 1005"/>
          <p:cNvSpPr/>
          <p:nvPr/>
        </p:nvSpPr>
        <p:spPr>
          <a:xfrm>
            <a:off x="3435529" y="541444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07" name="Oval 1006"/>
          <p:cNvSpPr/>
          <p:nvPr/>
        </p:nvSpPr>
        <p:spPr>
          <a:xfrm>
            <a:off x="3475744" y="547763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08" name="Oval 1007"/>
          <p:cNvSpPr/>
          <p:nvPr/>
        </p:nvSpPr>
        <p:spPr>
          <a:xfrm>
            <a:off x="3388744" y="522752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09" name="Oval 1008"/>
          <p:cNvSpPr/>
          <p:nvPr/>
        </p:nvSpPr>
        <p:spPr>
          <a:xfrm>
            <a:off x="3431797" y="529041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10" name="Oval 1009"/>
          <p:cNvSpPr/>
          <p:nvPr/>
        </p:nvSpPr>
        <p:spPr>
          <a:xfrm>
            <a:off x="3464164" y="535115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11" name="Oval 1010"/>
          <p:cNvSpPr/>
          <p:nvPr/>
        </p:nvSpPr>
        <p:spPr>
          <a:xfrm>
            <a:off x="3498434" y="541444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12" name="Oval 1011"/>
          <p:cNvSpPr/>
          <p:nvPr/>
        </p:nvSpPr>
        <p:spPr>
          <a:xfrm>
            <a:off x="3538649" y="547763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13" name="Oval 1012"/>
          <p:cNvSpPr/>
          <p:nvPr/>
        </p:nvSpPr>
        <p:spPr>
          <a:xfrm>
            <a:off x="3503044" y="534182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14" name="Oval 1013"/>
          <p:cNvSpPr/>
          <p:nvPr/>
        </p:nvSpPr>
        <p:spPr>
          <a:xfrm>
            <a:off x="3546097" y="540471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15" name="Oval 1014"/>
          <p:cNvSpPr/>
          <p:nvPr/>
        </p:nvSpPr>
        <p:spPr>
          <a:xfrm>
            <a:off x="3578464" y="546545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16" name="Oval 1015"/>
          <p:cNvSpPr/>
          <p:nvPr/>
        </p:nvSpPr>
        <p:spPr>
          <a:xfrm>
            <a:off x="3612734" y="552874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17" name="Oval 1016"/>
          <p:cNvSpPr/>
          <p:nvPr/>
        </p:nvSpPr>
        <p:spPr>
          <a:xfrm>
            <a:off x="3652949" y="559193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18" name="Oval 1017"/>
          <p:cNvSpPr/>
          <p:nvPr/>
        </p:nvSpPr>
        <p:spPr>
          <a:xfrm>
            <a:off x="3325838" y="498937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19" name="Oval 1018"/>
          <p:cNvSpPr/>
          <p:nvPr/>
        </p:nvSpPr>
        <p:spPr>
          <a:xfrm>
            <a:off x="3368892" y="505227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20" name="Oval 1019"/>
          <p:cNvSpPr/>
          <p:nvPr/>
        </p:nvSpPr>
        <p:spPr>
          <a:xfrm>
            <a:off x="3401258" y="511301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21" name="Oval 1020"/>
          <p:cNvSpPr/>
          <p:nvPr/>
        </p:nvSpPr>
        <p:spPr>
          <a:xfrm>
            <a:off x="3435529" y="517630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22" name="Oval 1021"/>
          <p:cNvSpPr/>
          <p:nvPr/>
        </p:nvSpPr>
        <p:spPr>
          <a:xfrm>
            <a:off x="3475744" y="523949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23" name="Oval 1022"/>
          <p:cNvSpPr/>
          <p:nvPr/>
        </p:nvSpPr>
        <p:spPr>
          <a:xfrm>
            <a:off x="3440138" y="510367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24" name="Oval 1023"/>
          <p:cNvSpPr/>
          <p:nvPr/>
        </p:nvSpPr>
        <p:spPr>
          <a:xfrm>
            <a:off x="3483192" y="516657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25" name="Oval 1024"/>
          <p:cNvSpPr/>
          <p:nvPr/>
        </p:nvSpPr>
        <p:spPr>
          <a:xfrm>
            <a:off x="3515558" y="522731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26" name="Oval 1025"/>
          <p:cNvSpPr/>
          <p:nvPr/>
        </p:nvSpPr>
        <p:spPr>
          <a:xfrm>
            <a:off x="3549829" y="529060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27" name="Oval 1026"/>
          <p:cNvSpPr/>
          <p:nvPr/>
        </p:nvSpPr>
        <p:spPr>
          <a:xfrm>
            <a:off x="3590044" y="535379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28" name="Oval 1027"/>
          <p:cNvSpPr/>
          <p:nvPr/>
        </p:nvSpPr>
        <p:spPr>
          <a:xfrm>
            <a:off x="3503044" y="510367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29" name="Oval 1028"/>
          <p:cNvSpPr/>
          <p:nvPr/>
        </p:nvSpPr>
        <p:spPr>
          <a:xfrm>
            <a:off x="3546097" y="516657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30" name="Oval 1029"/>
          <p:cNvSpPr/>
          <p:nvPr/>
        </p:nvSpPr>
        <p:spPr>
          <a:xfrm>
            <a:off x="3578464" y="522731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31" name="Oval 1030"/>
          <p:cNvSpPr/>
          <p:nvPr/>
        </p:nvSpPr>
        <p:spPr>
          <a:xfrm>
            <a:off x="3612734" y="529060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32" name="Oval 1031"/>
          <p:cNvSpPr/>
          <p:nvPr/>
        </p:nvSpPr>
        <p:spPr>
          <a:xfrm>
            <a:off x="3652949" y="535379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33" name="Oval 1032"/>
          <p:cNvSpPr/>
          <p:nvPr/>
        </p:nvSpPr>
        <p:spPr>
          <a:xfrm>
            <a:off x="3617344" y="521797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34" name="Oval 1033"/>
          <p:cNvSpPr/>
          <p:nvPr/>
        </p:nvSpPr>
        <p:spPr>
          <a:xfrm>
            <a:off x="3660397" y="528087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35" name="Oval 1034"/>
          <p:cNvSpPr/>
          <p:nvPr/>
        </p:nvSpPr>
        <p:spPr>
          <a:xfrm>
            <a:off x="3692764" y="534161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36" name="Oval 1035"/>
          <p:cNvSpPr/>
          <p:nvPr/>
        </p:nvSpPr>
        <p:spPr>
          <a:xfrm>
            <a:off x="3727034" y="540490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37" name="Oval 1036"/>
          <p:cNvSpPr/>
          <p:nvPr/>
        </p:nvSpPr>
        <p:spPr>
          <a:xfrm>
            <a:off x="3767249" y="546809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38" name="Oval 1037"/>
          <p:cNvSpPr/>
          <p:nvPr/>
        </p:nvSpPr>
        <p:spPr>
          <a:xfrm>
            <a:off x="3584099" y="506020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39" name="Oval 1038"/>
          <p:cNvSpPr/>
          <p:nvPr/>
        </p:nvSpPr>
        <p:spPr>
          <a:xfrm>
            <a:off x="3650765" y="508964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40" name="Oval 1039"/>
          <p:cNvSpPr/>
          <p:nvPr/>
        </p:nvSpPr>
        <p:spPr>
          <a:xfrm>
            <a:off x="3765065" y="520394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41" name="Oval 1040"/>
          <p:cNvSpPr/>
          <p:nvPr/>
        </p:nvSpPr>
        <p:spPr>
          <a:xfrm>
            <a:off x="3751035" y="534830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42" name="Oval 1041"/>
          <p:cNvSpPr/>
          <p:nvPr/>
        </p:nvSpPr>
        <p:spPr>
          <a:xfrm>
            <a:off x="3709907" y="558211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43" name="Oval 1042"/>
          <p:cNvSpPr/>
          <p:nvPr/>
        </p:nvSpPr>
        <p:spPr>
          <a:xfrm>
            <a:off x="3672199" y="549592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44" name="Oval 1043"/>
          <p:cNvSpPr/>
          <p:nvPr/>
        </p:nvSpPr>
        <p:spPr>
          <a:xfrm>
            <a:off x="3723937" y="519968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45" name="Oval 1044"/>
          <p:cNvSpPr/>
          <p:nvPr/>
        </p:nvSpPr>
        <p:spPr>
          <a:xfrm>
            <a:off x="3685184" y="512568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46" name="Oval 1045"/>
          <p:cNvSpPr/>
          <p:nvPr/>
        </p:nvSpPr>
        <p:spPr>
          <a:xfrm>
            <a:off x="3536465" y="497534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47" name="Oval 1046"/>
          <p:cNvSpPr/>
          <p:nvPr/>
        </p:nvSpPr>
        <p:spPr>
          <a:xfrm>
            <a:off x="3493791" y="498094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48" name="Oval 1047"/>
          <p:cNvSpPr/>
          <p:nvPr/>
        </p:nvSpPr>
        <p:spPr>
          <a:xfrm>
            <a:off x="3375149" y="495626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49" name="Oval 1048"/>
          <p:cNvSpPr/>
          <p:nvPr/>
        </p:nvSpPr>
        <p:spPr>
          <a:xfrm>
            <a:off x="3268298" y="499363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50" name="Oval 1049"/>
          <p:cNvSpPr/>
          <p:nvPr/>
        </p:nvSpPr>
        <p:spPr>
          <a:xfrm>
            <a:off x="3222407" y="497534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51" name="Oval 1050"/>
          <p:cNvSpPr/>
          <p:nvPr/>
        </p:nvSpPr>
        <p:spPr>
          <a:xfrm>
            <a:off x="3222407" y="513150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52" name="Oval 1051"/>
          <p:cNvSpPr/>
          <p:nvPr/>
        </p:nvSpPr>
        <p:spPr>
          <a:xfrm>
            <a:off x="3227169" y="533550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53" name="Oval 1052"/>
          <p:cNvSpPr/>
          <p:nvPr/>
        </p:nvSpPr>
        <p:spPr>
          <a:xfrm>
            <a:off x="3289484" y="568794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54" name="Oval 1053"/>
          <p:cNvSpPr/>
          <p:nvPr/>
        </p:nvSpPr>
        <p:spPr>
          <a:xfrm>
            <a:off x="3319879" y="546809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55" name="Oval 1054"/>
          <p:cNvSpPr/>
          <p:nvPr/>
        </p:nvSpPr>
        <p:spPr>
          <a:xfrm>
            <a:off x="3268050" y="541314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56" name="Oval 1055"/>
          <p:cNvSpPr/>
          <p:nvPr/>
        </p:nvSpPr>
        <p:spPr>
          <a:xfrm>
            <a:off x="3124201" y="5617011"/>
            <a:ext cx="117329" cy="1069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57" name="Oval 1056"/>
          <p:cNvSpPr/>
          <p:nvPr/>
        </p:nvSpPr>
        <p:spPr>
          <a:xfrm>
            <a:off x="3280970" y="557417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58" name="Oval 1057"/>
          <p:cNvSpPr/>
          <p:nvPr/>
        </p:nvSpPr>
        <p:spPr>
          <a:xfrm>
            <a:off x="3362033" y="558745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59" name="Oval 1058"/>
          <p:cNvSpPr/>
          <p:nvPr/>
        </p:nvSpPr>
        <p:spPr>
          <a:xfrm>
            <a:off x="3401258" y="559193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60" name="Oval 1059"/>
          <p:cNvSpPr/>
          <p:nvPr/>
        </p:nvSpPr>
        <p:spPr>
          <a:xfrm>
            <a:off x="3239842" y="570034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61" name="Oval 1060"/>
          <p:cNvSpPr/>
          <p:nvPr/>
        </p:nvSpPr>
        <p:spPr>
          <a:xfrm>
            <a:off x="3330613" y="566966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62" name="Oval 1061"/>
          <p:cNvSpPr/>
          <p:nvPr/>
        </p:nvSpPr>
        <p:spPr>
          <a:xfrm>
            <a:off x="3647004" y="563343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63" name="Oval 1062"/>
          <p:cNvSpPr/>
          <p:nvPr/>
        </p:nvSpPr>
        <p:spPr>
          <a:xfrm>
            <a:off x="3751035" y="565527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64" name="Oval 1063"/>
          <p:cNvSpPr/>
          <p:nvPr/>
        </p:nvSpPr>
        <p:spPr>
          <a:xfrm>
            <a:off x="3522406" y="561337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65" name="Oval 1064"/>
          <p:cNvSpPr/>
          <p:nvPr/>
        </p:nvSpPr>
        <p:spPr>
          <a:xfrm>
            <a:off x="3460703" y="561337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66" name="Oval 1065"/>
          <p:cNvSpPr/>
          <p:nvPr/>
        </p:nvSpPr>
        <p:spPr>
          <a:xfrm>
            <a:off x="3563534" y="563860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67" name="Oval 1066"/>
          <p:cNvSpPr/>
          <p:nvPr/>
        </p:nvSpPr>
        <p:spPr>
          <a:xfrm>
            <a:off x="3608799" y="563860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68" name="Oval 1067"/>
          <p:cNvSpPr/>
          <p:nvPr/>
        </p:nvSpPr>
        <p:spPr>
          <a:xfrm>
            <a:off x="3697147" y="571982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69" name="Oval 1068"/>
          <p:cNvSpPr/>
          <p:nvPr/>
        </p:nvSpPr>
        <p:spPr>
          <a:xfrm>
            <a:off x="3506327" y="572076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70" name="Oval 1069"/>
          <p:cNvSpPr/>
          <p:nvPr/>
        </p:nvSpPr>
        <p:spPr>
          <a:xfrm>
            <a:off x="3472864" y="570939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71" name="Oval 1070"/>
          <p:cNvSpPr/>
          <p:nvPr/>
        </p:nvSpPr>
        <p:spPr>
          <a:xfrm>
            <a:off x="3437750" y="570939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72" name="Oval 1071"/>
          <p:cNvSpPr/>
          <p:nvPr/>
        </p:nvSpPr>
        <p:spPr>
          <a:xfrm>
            <a:off x="3380693" y="570248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73" name="Oval 1072"/>
          <p:cNvSpPr/>
          <p:nvPr/>
        </p:nvSpPr>
        <p:spPr>
          <a:xfrm>
            <a:off x="3637908" y="572076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74" name="Oval 1073"/>
          <p:cNvSpPr/>
          <p:nvPr/>
        </p:nvSpPr>
        <p:spPr>
          <a:xfrm>
            <a:off x="4722833" y="325726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75" name="Oval 1074"/>
          <p:cNvSpPr/>
          <p:nvPr/>
        </p:nvSpPr>
        <p:spPr>
          <a:xfrm>
            <a:off x="4676761" y="335308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76" name="Oval 1075"/>
          <p:cNvSpPr/>
          <p:nvPr/>
        </p:nvSpPr>
        <p:spPr>
          <a:xfrm>
            <a:off x="4709128" y="341383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77" name="Oval 1076"/>
          <p:cNvSpPr/>
          <p:nvPr/>
        </p:nvSpPr>
        <p:spPr>
          <a:xfrm>
            <a:off x="4743398" y="347712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78" name="Oval 1077"/>
          <p:cNvSpPr/>
          <p:nvPr/>
        </p:nvSpPr>
        <p:spPr>
          <a:xfrm>
            <a:off x="4783613" y="354031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79" name="Oval 1078"/>
          <p:cNvSpPr/>
          <p:nvPr/>
        </p:nvSpPr>
        <p:spPr>
          <a:xfrm>
            <a:off x="4748008" y="340449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80" name="Oval 1079"/>
          <p:cNvSpPr/>
          <p:nvPr/>
        </p:nvSpPr>
        <p:spPr>
          <a:xfrm>
            <a:off x="4791061" y="346738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81" name="Oval 1080"/>
          <p:cNvSpPr/>
          <p:nvPr/>
        </p:nvSpPr>
        <p:spPr>
          <a:xfrm>
            <a:off x="4823428" y="352813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82" name="Oval 1081"/>
          <p:cNvSpPr/>
          <p:nvPr/>
        </p:nvSpPr>
        <p:spPr>
          <a:xfrm>
            <a:off x="4857698" y="359142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83" name="Oval 1082"/>
          <p:cNvSpPr/>
          <p:nvPr/>
        </p:nvSpPr>
        <p:spPr>
          <a:xfrm>
            <a:off x="4897913" y="365461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84" name="Oval 1083"/>
          <p:cNvSpPr/>
          <p:nvPr/>
        </p:nvSpPr>
        <p:spPr>
          <a:xfrm>
            <a:off x="4810913" y="340449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85" name="Oval 1084"/>
          <p:cNvSpPr/>
          <p:nvPr/>
        </p:nvSpPr>
        <p:spPr>
          <a:xfrm>
            <a:off x="4853967" y="346738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86" name="Oval 1085"/>
          <p:cNvSpPr/>
          <p:nvPr/>
        </p:nvSpPr>
        <p:spPr>
          <a:xfrm>
            <a:off x="4886333" y="352813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87" name="Oval 1086"/>
          <p:cNvSpPr/>
          <p:nvPr/>
        </p:nvSpPr>
        <p:spPr>
          <a:xfrm>
            <a:off x="4920604" y="359142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88" name="Oval 1087"/>
          <p:cNvSpPr/>
          <p:nvPr/>
        </p:nvSpPr>
        <p:spPr>
          <a:xfrm>
            <a:off x="4925213" y="351879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89" name="Oval 1088"/>
          <p:cNvSpPr/>
          <p:nvPr/>
        </p:nvSpPr>
        <p:spPr>
          <a:xfrm>
            <a:off x="4748008" y="316635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90" name="Oval 1089"/>
          <p:cNvSpPr/>
          <p:nvPr/>
        </p:nvSpPr>
        <p:spPr>
          <a:xfrm>
            <a:off x="4791061" y="322924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91" name="Oval 1090"/>
          <p:cNvSpPr/>
          <p:nvPr/>
        </p:nvSpPr>
        <p:spPr>
          <a:xfrm>
            <a:off x="4823428" y="328998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92" name="Oval 1091"/>
          <p:cNvSpPr/>
          <p:nvPr/>
        </p:nvSpPr>
        <p:spPr>
          <a:xfrm>
            <a:off x="4857698" y="335327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93" name="Oval 1092"/>
          <p:cNvSpPr/>
          <p:nvPr/>
        </p:nvSpPr>
        <p:spPr>
          <a:xfrm>
            <a:off x="4897913" y="341647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94" name="Oval 1093"/>
          <p:cNvSpPr/>
          <p:nvPr/>
        </p:nvSpPr>
        <p:spPr>
          <a:xfrm>
            <a:off x="4862308" y="328065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95" name="Oval 1094"/>
          <p:cNvSpPr/>
          <p:nvPr/>
        </p:nvSpPr>
        <p:spPr>
          <a:xfrm>
            <a:off x="4905361" y="334354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96" name="Oval 1095"/>
          <p:cNvSpPr/>
          <p:nvPr/>
        </p:nvSpPr>
        <p:spPr>
          <a:xfrm>
            <a:off x="4937728" y="340428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97" name="Oval 1096"/>
          <p:cNvSpPr/>
          <p:nvPr/>
        </p:nvSpPr>
        <p:spPr>
          <a:xfrm>
            <a:off x="4925213" y="328065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98" name="Oval 1097"/>
          <p:cNvSpPr/>
          <p:nvPr/>
        </p:nvSpPr>
        <p:spPr>
          <a:xfrm>
            <a:off x="4915961" y="315791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099" name="Oval 1098"/>
          <p:cNvSpPr/>
          <p:nvPr/>
        </p:nvSpPr>
        <p:spPr>
          <a:xfrm>
            <a:off x="4690467" y="317060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00" name="Oval 1099"/>
          <p:cNvSpPr/>
          <p:nvPr/>
        </p:nvSpPr>
        <p:spPr>
          <a:xfrm>
            <a:off x="4644577" y="315231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01" name="Oval 1100"/>
          <p:cNvSpPr/>
          <p:nvPr/>
        </p:nvSpPr>
        <p:spPr>
          <a:xfrm>
            <a:off x="4644577" y="330848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02" name="Oval 1101"/>
          <p:cNvSpPr/>
          <p:nvPr/>
        </p:nvSpPr>
        <p:spPr>
          <a:xfrm>
            <a:off x="4649339" y="351248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03" name="Oval 1102"/>
          <p:cNvSpPr/>
          <p:nvPr/>
        </p:nvSpPr>
        <p:spPr>
          <a:xfrm>
            <a:off x="4711654" y="386492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04" name="Oval 1103"/>
          <p:cNvSpPr/>
          <p:nvPr/>
        </p:nvSpPr>
        <p:spPr>
          <a:xfrm>
            <a:off x="4742048" y="364507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05" name="Oval 1104"/>
          <p:cNvSpPr/>
          <p:nvPr/>
        </p:nvSpPr>
        <p:spPr>
          <a:xfrm>
            <a:off x="4690220" y="359011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06" name="Oval 1105"/>
          <p:cNvSpPr/>
          <p:nvPr/>
        </p:nvSpPr>
        <p:spPr>
          <a:xfrm>
            <a:off x="4646571" y="368743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07" name="Oval 1106"/>
          <p:cNvSpPr/>
          <p:nvPr/>
        </p:nvSpPr>
        <p:spPr>
          <a:xfrm>
            <a:off x="4703140" y="375114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08" name="Oval 1107"/>
          <p:cNvSpPr/>
          <p:nvPr/>
        </p:nvSpPr>
        <p:spPr>
          <a:xfrm>
            <a:off x="4784203" y="376442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09" name="Oval 1108"/>
          <p:cNvSpPr/>
          <p:nvPr/>
        </p:nvSpPr>
        <p:spPr>
          <a:xfrm>
            <a:off x="4823427" y="376891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10" name="Oval 1109"/>
          <p:cNvSpPr/>
          <p:nvPr/>
        </p:nvSpPr>
        <p:spPr>
          <a:xfrm>
            <a:off x="4662011" y="387731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11" name="Oval 1110"/>
          <p:cNvSpPr/>
          <p:nvPr/>
        </p:nvSpPr>
        <p:spPr>
          <a:xfrm>
            <a:off x="4752782" y="384663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12" name="Oval 1111"/>
          <p:cNvSpPr/>
          <p:nvPr/>
        </p:nvSpPr>
        <p:spPr>
          <a:xfrm>
            <a:off x="4882872" y="379035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13" name="Oval 1112"/>
          <p:cNvSpPr/>
          <p:nvPr/>
        </p:nvSpPr>
        <p:spPr>
          <a:xfrm>
            <a:off x="4928496" y="389774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14" name="Oval 1113"/>
          <p:cNvSpPr/>
          <p:nvPr/>
        </p:nvSpPr>
        <p:spPr>
          <a:xfrm>
            <a:off x="4895033" y="388636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15" name="Oval 1114"/>
          <p:cNvSpPr/>
          <p:nvPr/>
        </p:nvSpPr>
        <p:spPr>
          <a:xfrm>
            <a:off x="4859920" y="388636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16" name="Oval 1115"/>
          <p:cNvSpPr/>
          <p:nvPr/>
        </p:nvSpPr>
        <p:spPr>
          <a:xfrm>
            <a:off x="4802863" y="387945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17" name="Oval 1116"/>
          <p:cNvSpPr/>
          <p:nvPr/>
        </p:nvSpPr>
        <p:spPr>
          <a:xfrm>
            <a:off x="4153319" y="328065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18" name="Oval 1117"/>
          <p:cNvSpPr/>
          <p:nvPr/>
        </p:nvSpPr>
        <p:spPr>
          <a:xfrm>
            <a:off x="4107247" y="337647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19" name="Oval 1118"/>
          <p:cNvSpPr/>
          <p:nvPr/>
        </p:nvSpPr>
        <p:spPr>
          <a:xfrm>
            <a:off x="4139614" y="343721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20" name="Oval 1119"/>
          <p:cNvSpPr/>
          <p:nvPr/>
        </p:nvSpPr>
        <p:spPr>
          <a:xfrm>
            <a:off x="4173884" y="350050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21" name="Oval 1120"/>
          <p:cNvSpPr/>
          <p:nvPr/>
        </p:nvSpPr>
        <p:spPr>
          <a:xfrm>
            <a:off x="4214099" y="356369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22" name="Oval 1121"/>
          <p:cNvSpPr/>
          <p:nvPr/>
        </p:nvSpPr>
        <p:spPr>
          <a:xfrm>
            <a:off x="4178494" y="342788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23" name="Oval 1122"/>
          <p:cNvSpPr/>
          <p:nvPr/>
        </p:nvSpPr>
        <p:spPr>
          <a:xfrm>
            <a:off x="4221547" y="349077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24" name="Oval 1123"/>
          <p:cNvSpPr/>
          <p:nvPr/>
        </p:nvSpPr>
        <p:spPr>
          <a:xfrm>
            <a:off x="4253914" y="355151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25" name="Oval 1124"/>
          <p:cNvSpPr/>
          <p:nvPr/>
        </p:nvSpPr>
        <p:spPr>
          <a:xfrm>
            <a:off x="4288184" y="361480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26" name="Oval 1125"/>
          <p:cNvSpPr/>
          <p:nvPr/>
        </p:nvSpPr>
        <p:spPr>
          <a:xfrm>
            <a:off x="4328399" y="367799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27" name="Oval 1126"/>
          <p:cNvSpPr/>
          <p:nvPr/>
        </p:nvSpPr>
        <p:spPr>
          <a:xfrm>
            <a:off x="4241399" y="342788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28" name="Oval 1127"/>
          <p:cNvSpPr/>
          <p:nvPr/>
        </p:nvSpPr>
        <p:spPr>
          <a:xfrm>
            <a:off x="4284453" y="349077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29" name="Oval 1128"/>
          <p:cNvSpPr/>
          <p:nvPr/>
        </p:nvSpPr>
        <p:spPr>
          <a:xfrm>
            <a:off x="4316819" y="355151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30" name="Oval 1129"/>
          <p:cNvSpPr/>
          <p:nvPr/>
        </p:nvSpPr>
        <p:spPr>
          <a:xfrm>
            <a:off x="4351089" y="361480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31" name="Oval 1130"/>
          <p:cNvSpPr/>
          <p:nvPr/>
        </p:nvSpPr>
        <p:spPr>
          <a:xfrm>
            <a:off x="4391304" y="367799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32" name="Oval 1131"/>
          <p:cNvSpPr/>
          <p:nvPr/>
        </p:nvSpPr>
        <p:spPr>
          <a:xfrm>
            <a:off x="4355699" y="354218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33" name="Oval 1132"/>
          <p:cNvSpPr/>
          <p:nvPr/>
        </p:nvSpPr>
        <p:spPr>
          <a:xfrm>
            <a:off x="4398752" y="360507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34" name="Oval 1133"/>
          <p:cNvSpPr/>
          <p:nvPr/>
        </p:nvSpPr>
        <p:spPr>
          <a:xfrm>
            <a:off x="4431119" y="366581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35" name="Oval 1134"/>
          <p:cNvSpPr/>
          <p:nvPr/>
        </p:nvSpPr>
        <p:spPr>
          <a:xfrm>
            <a:off x="4465389" y="372910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36" name="Oval 1135"/>
          <p:cNvSpPr/>
          <p:nvPr/>
        </p:nvSpPr>
        <p:spPr>
          <a:xfrm>
            <a:off x="4505604" y="379229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37" name="Oval 1136"/>
          <p:cNvSpPr/>
          <p:nvPr/>
        </p:nvSpPr>
        <p:spPr>
          <a:xfrm>
            <a:off x="4178494" y="318973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38" name="Oval 1137"/>
          <p:cNvSpPr/>
          <p:nvPr/>
        </p:nvSpPr>
        <p:spPr>
          <a:xfrm>
            <a:off x="4221547" y="325263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39" name="Oval 1138"/>
          <p:cNvSpPr/>
          <p:nvPr/>
        </p:nvSpPr>
        <p:spPr>
          <a:xfrm>
            <a:off x="4253914" y="331337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40" name="Oval 1139"/>
          <p:cNvSpPr/>
          <p:nvPr/>
        </p:nvSpPr>
        <p:spPr>
          <a:xfrm>
            <a:off x="4288184" y="337666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41" name="Oval 1140"/>
          <p:cNvSpPr/>
          <p:nvPr/>
        </p:nvSpPr>
        <p:spPr>
          <a:xfrm>
            <a:off x="4328399" y="343985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42" name="Oval 1141"/>
          <p:cNvSpPr/>
          <p:nvPr/>
        </p:nvSpPr>
        <p:spPr>
          <a:xfrm>
            <a:off x="4292794" y="330403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43" name="Oval 1142"/>
          <p:cNvSpPr/>
          <p:nvPr/>
        </p:nvSpPr>
        <p:spPr>
          <a:xfrm>
            <a:off x="4335847" y="336693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44" name="Oval 1143"/>
          <p:cNvSpPr/>
          <p:nvPr/>
        </p:nvSpPr>
        <p:spPr>
          <a:xfrm>
            <a:off x="4368214" y="342767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45" name="Oval 1144"/>
          <p:cNvSpPr/>
          <p:nvPr/>
        </p:nvSpPr>
        <p:spPr>
          <a:xfrm>
            <a:off x="4402484" y="349096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46" name="Oval 1145"/>
          <p:cNvSpPr/>
          <p:nvPr/>
        </p:nvSpPr>
        <p:spPr>
          <a:xfrm>
            <a:off x="4442699" y="355415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47" name="Oval 1146"/>
          <p:cNvSpPr/>
          <p:nvPr/>
        </p:nvSpPr>
        <p:spPr>
          <a:xfrm>
            <a:off x="4355699" y="330403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48" name="Oval 1147"/>
          <p:cNvSpPr/>
          <p:nvPr/>
        </p:nvSpPr>
        <p:spPr>
          <a:xfrm>
            <a:off x="4398752" y="336693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49" name="Oval 1148"/>
          <p:cNvSpPr/>
          <p:nvPr/>
        </p:nvSpPr>
        <p:spPr>
          <a:xfrm>
            <a:off x="4431119" y="342767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50" name="Oval 1149"/>
          <p:cNvSpPr/>
          <p:nvPr/>
        </p:nvSpPr>
        <p:spPr>
          <a:xfrm>
            <a:off x="4465389" y="349096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51" name="Oval 1150"/>
          <p:cNvSpPr/>
          <p:nvPr/>
        </p:nvSpPr>
        <p:spPr>
          <a:xfrm>
            <a:off x="4505604" y="355415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52" name="Oval 1151"/>
          <p:cNvSpPr/>
          <p:nvPr/>
        </p:nvSpPr>
        <p:spPr>
          <a:xfrm>
            <a:off x="4469999" y="341833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53" name="Oval 1152"/>
          <p:cNvSpPr/>
          <p:nvPr/>
        </p:nvSpPr>
        <p:spPr>
          <a:xfrm>
            <a:off x="4513053" y="348123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54" name="Oval 1153"/>
          <p:cNvSpPr/>
          <p:nvPr/>
        </p:nvSpPr>
        <p:spPr>
          <a:xfrm>
            <a:off x="4545419" y="354197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55" name="Oval 1154"/>
          <p:cNvSpPr/>
          <p:nvPr/>
        </p:nvSpPr>
        <p:spPr>
          <a:xfrm>
            <a:off x="4579689" y="360526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56" name="Oval 1155"/>
          <p:cNvSpPr/>
          <p:nvPr/>
        </p:nvSpPr>
        <p:spPr>
          <a:xfrm>
            <a:off x="4619904" y="366845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57" name="Oval 1156"/>
          <p:cNvSpPr/>
          <p:nvPr/>
        </p:nvSpPr>
        <p:spPr>
          <a:xfrm>
            <a:off x="4436754" y="326056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58" name="Oval 1157"/>
          <p:cNvSpPr/>
          <p:nvPr/>
        </p:nvSpPr>
        <p:spPr>
          <a:xfrm>
            <a:off x="4503421" y="329000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59" name="Oval 1158"/>
          <p:cNvSpPr/>
          <p:nvPr/>
        </p:nvSpPr>
        <p:spPr>
          <a:xfrm>
            <a:off x="4617721" y="340430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60" name="Oval 1159"/>
          <p:cNvSpPr/>
          <p:nvPr/>
        </p:nvSpPr>
        <p:spPr>
          <a:xfrm>
            <a:off x="4603691" y="354866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61" name="Oval 1160"/>
          <p:cNvSpPr/>
          <p:nvPr/>
        </p:nvSpPr>
        <p:spPr>
          <a:xfrm>
            <a:off x="4562562" y="378247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62" name="Oval 1161"/>
          <p:cNvSpPr/>
          <p:nvPr/>
        </p:nvSpPr>
        <p:spPr>
          <a:xfrm>
            <a:off x="4524854" y="369628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63" name="Oval 1162"/>
          <p:cNvSpPr/>
          <p:nvPr/>
        </p:nvSpPr>
        <p:spPr>
          <a:xfrm>
            <a:off x="4576592" y="340004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64" name="Oval 1163"/>
          <p:cNvSpPr/>
          <p:nvPr/>
        </p:nvSpPr>
        <p:spPr>
          <a:xfrm>
            <a:off x="4537840" y="332604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65" name="Oval 1164"/>
          <p:cNvSpPr/>
          <p:nvPr/>
        </p:nvSpPr>
        <p:spPr>
          <a:xfrm>
            <a:off x="4389121" y="317570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66" name="Oval 1165"/>
          <p:cNvSpPr/>
          <p:nvPr/>
        </p:nvSpPr>
        <p:spPr>
          <a:xfrm>
            <a:off x="4346447" y="318130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67" name="Oval 1166"/>
          <p:cNvSpPr/>
          <p:nvPr/>
        </p:nvSpPr>
        <p:spPr>
          <a:xfrm>
            <a:off x="4227805" y="315662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68" name="Oval 1167"/>
          <p:cNvSpPr/>
          <p:nvPr/>
        </p:nvSpPr>
        <p:spPr>
          <a:xfrm>
            <a:off x="4120953" y="319399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69" name="Oval 1168"/>
          <p:cNvSpPr/>
          <p:nvPr/>
        </p:nvSpPr>
        <p:spPr>
          <a:xfrm>
            <a:off x="4075063" y="317570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70" name="Oval 1169"/>
          <p:cNvSpPr/>
          <p:nvPr/>
        </p:nvSpPr>
        <p:spPr>
          <a:xfrm>
            <a:off x="4075063" y="333186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71" name="Oval 1170"/>
          <p:cNvSpPr/>
          <p:nvPr/>
        </p:nvSpPr>
        <p:spPr>
          <a:xfrm>
            <a:off x="4079825" y="353586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72" name="Oval 1171"/>
          <p:cNvSpPr/>
          <p:nvPr/>
        </p:nvSpPr>
        <p:spPr>
          <a:xfrm>
            <a:off x="4142140" y="388830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73" name="Oval 1172"/>
          <p:cNvSpPr/>
          <p:nvPr/>
        </p:nvSpPr>
        <p:spPr>
          <a:xfrm>
            <a:off x="4172534" y="366845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74" name="Oval 1173"/>
          <p:cNvSpPr/>
          <p:nvPr/>
        </p:nvSpPr>
        <p:spPr>
          <a:xfrm>
            <a:off x="4120706" y="361350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75" name="Oval 1174"/>
          <p:cNvSpPr/>
          <p:nvPr/>
        </p:nvSpPr>
        <p:spPr>
          <a:xfrm>
            <a:off x="4077057" y="371081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76" name="Oval 1175"/>
          <p:cNvSpPr/>
          <p:nvPr/>
        </p:nvSpPr>
        <p:spPr>
          <a:xfrm>
            <a:off x="4133626" y="377453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77" name="Oval 1176"/>
          <p:cNvSpPr/>
          <p:nvPr/>
        </p:nvSpPr>
        <p:spPr>
          <a:xfrm>
            <a:off x="4214689" y="378781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78" name="Oval 1177"/>
          <p:cNvSpPr/>
          <p:nvPr/>
        </p:nvSpPr>
        <p:spPr>
          <a:xfrm>
            <a:off x="4253913" y="379229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79" name="Oval 1178"/>
          <p:cNvSpPr/>
          <p:nvPr/>
        </p:nvSpPr>
        <p:spPr>
          <a:xfrm>
            <a:off x="4092497" y="390070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80" name="Oval 1179"/>
          <p:cNvSpPr/>
          <p:nvPr/>
        </p:nvSpPr>
        <p:spPr>
          <a:xfrm>
            <a:off x="4183268" y="387002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81" name="Oval 1180"/>
          <p:cNvSpPr/>
          <p:nvPr/>
        </p:nvSpPr>
        <p:spPr>
          <a:xfrm>
            <a:off x="4499660" y="383379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82" name="Oval 1181"/>
          <p:cNvSpPr/>
          <p:nvPr/>
        </p:nvSpPr>
        <p:spPr>
          <a:xfrm>
            <a:off x="4603691" y="385563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83" name="Oval 1182"/>
          <p:cNvSpPr/>
          <p:nvPr/>
        </p:nvSpPr>
        <p:spPr>
          <a:xfrm>
            <a:off x="4375061" y="381373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84" name="Oval 1183"/>
          <p:cNvSpPr/>
          <p:nvPr/>
        </p:nvSpPr>
        <p:spPr>
          <a:xfrm>
            <a:off x="4313358" y="381373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85" name="Oval 1184"/>
          <p:cNvSpPr/>
          <p:nvPr/>
        </p:nvSpPr>
        <p:spPr>
          <a:xfrm>
            <a:off x="4416190" y="383896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86" name="Oval 1185"/>
          <p:cNvSpPr/>
          <p:nvPr/>
        </p:nvSpPr>
        <p:spPr>
          <a:xfrm>
            <a:off x="4461455" y="383896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87" name="Oval 1186"/>
          <p:cNvSpPr/>
          <p:nvPr/>
        </p:nvSpPr>
        <p:spPr>
          <a:xfrm>
            <a:off x="4549802" y="392018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88" name="Oval 1187"/>
          <p:cNvSpPr/>
          <p:nvPr/>
        </p:nvSpPr>
        <p:spPr>
          <a:xfrm>
            <a:off x="4358982" y="392112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89" name="Oval 1188"/>
          <p:cNvSpPr/>
          <p:nvPr/>
        </p:nvSpPr>
        <p:spPr>
          <a:xfrm>
            <a:off x="4325519" y="390975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90" name="Oval 1189"/>
          <p:cNvSpPr/>
          <p:nvPr/>
        </p:nvSpPr>
        <p:spPr>
          <a:xfrm>
            <a:off x="4290406" y="390975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91" name="Oval 1190"/>
          <p:cNvSpPr/>
          <p:nvPr/>
        </p:nvSpPr>
        <p:spPr>
          <a:xfrm>
            <a:off x="4233349" y="390284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92" name="Oval 1191"/>
          <p:cNvSpPr/>
          <p:nvPr/>
        </p:nvSpPr>
        <p:spPr>
          <a:xfrm>
            <a:off x="4490564" y="392112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93" name="Oval 1192"/>
          <p:cNvSpPr/>
          <p:nvPr/>
        </p:nvSpPr>
        <p:spPr>
          <a:xfrm>
            <a:off x="3414964" y="419205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94" name="Oval 1193"/>
          <p:cNvSpPr/>
          <p:nvPr/>
        </p:nvSpPr>
        <p:spPr>
          <a:xfrm>
            <a:off x="3368892" y="428787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95" name="Oval 1194"/>
          <p:cNvSpPr/>
          <p:nvPr/>
        </p:nvSpPr>
        <p:spPr>
          <a:xfrm>
            <a:off x="3401258" y="434861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96" name="Oval 1195"/>
          <p:cNvSpPr/>
          <p:nvPr/>
        </p:nvSpPr>
        <p:spPr>
          <a:xfrm>
            <a:off x="3435529" y="441190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97" name="Oval 1196"/>
          <p:cNvSpPr/>
          <p:nvPr/>
        </p:nvSpPr>
        <p:spPr>
          <a:xfrm>
            <a:off x="3475744" y="447509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98" name="Oval 1197"/>
          <p:cNvSpPr/>
          <p:nvPr/>
        </p:nvSpPr>
        <p:spPr>
          <a:xfrm>
            <a:off x="3440138" y="433928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199" name="Oval 1198"/>
          <p:cNvSpPr/>
          <p:nvPr/>
        </p:nvSpPr>
        <p:spPr>
          <a:xfrm>
            <a:off x="3483192" y="440217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00" name="Oval 1199"/>
          <p:cNvSpPr/>
          <p:nvPr/>
        </p:nvSpPr>
        <p:spPr>
          <a:xfrm>
            <a:off x="3515558" y="446291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01" name="Oval 1200"/>
          <p:cNvSpPr/>
          <p:nvPr/>
        </p:nvSpPr>
        <p:spPr>
          <a:xfrm>
            <a:off x="3549829" y="452620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02" name="Oval 1201"/>
          <p:cNvSpPr/>
          <p:nvPr/>
        </p:nvSpPr>
        <p:spPr>
          <a:xfrm>
            <a:off x="3590044" y="458939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03" name="Oval 1202"/>
          <p:cNvSpPr/>
          <p:nvPr/>
        </p:nvSpPr>
        <p:spPr>
          <a:xfrm>
            <a:off x="3503044" y="433928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04" name="Oval 1203"/>
          <p:cNvSpPr/>
          <p:nvPr/>
        </p:nvSpPr>
        <p:spPr>
          <a:xfrm>
            <a:off x="3546097" y="440217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05" name="Oval 1204"/>
          <p:cNvSpPr/>
          <p:nvPr/>
        </p:nvSpPr>
        <p:spPr>
          <a:xfrm>
            <a:off x="3578464" y="446291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06" name="Oval 1205"/>
          <p:cNvSpPr/>
          <p:nvPr/>
        </p:nvSpPr>
        <p:spPr>
          <a:xfrm>
            <a:off x="3612734" y="452620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07" name="Oval 1206"/>
          <p:cNvSpPr/>
          <p:nvPr/>
        </p:nvSpPr>
        <p:spPr>
          <a:xfrm>
            <a:off x="3652949" y="458939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08" name="Oval 1207"/>
          <p:cNvSpPr/>
          <p:nvPr/>
        </p:nvSpPr>
        <p:spPr>
          <a:xfrm>
            <a:off x="3617344" y="445358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09" name="Oval 1208"/>
          <p:cNvSpPr/>
          <p:nvPr/>
        </p:nvSpPr>
        <p:spPr>
          <a:xfrm>
            <a:off x="3660397" y="451647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10" name="Oval 1209"/>
          <p:cNvSpPr/>
          <p:nvPr/>
        </p:nvSpPr>
        <p:spPr>
          <a:xfrm>
            <a:off x="3692764" y="457721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11" name="Oval 1210"/>
          <p:cNvSpPr/>
          <p:nvPr/>
        </p:nvSpPr>
        <p:spPr>
          <a:xfrm>
            <a:off x="3727034" y="464050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12" name="Oval 1211"/>
          <p:cNvSpPr/>
          <p:nvPr/>
        </p:nvSpPr>
        <p:spPr>
          <a:xfrm>
            <a:off x="3767249" y="470369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13" name="Oval 1212"/>
          <p:cNvSpPr/>
          <p:nvPr/>
        </p:nvSpPr>
        <p:spPr>
          <a:xfrm>
            <a:off x="3440138" y="410113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14" name="Oval 1213"/>
          <p:cNvSpPr/>
          <p:nvPr/>
        </p:nvSpPr>
        <p:spPr>
          <a:xfrm>
            <a:off x="3483192" y="416403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15" name="Oval 1214"/>
          <p:cNvSpPr/>
          <p:nvPr/>
        </p:nvSpPr>
        <p:spPr>
          <a:xfrm>
            <a:off x="3515558" y="422477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16" name="Oval 1215"/>
          <p:cNvSpPr/>
          <p:nvPr/>
        </p:nvSpPr>
        <p:spPr>
          <a:xfrm>
            <a:off x="3549829" y="428806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17" name="Oval 1216"/>
          <p:cNvSpPr/>
          <p:nvPr/>
        </p:nvSpPr>
        <p:spPr>
          <a:xfrm>
            <a:off x="3590044" y="435125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18" name="Oval 1217"/>
          <p:cNvSpPr/>
          <p:nvPr/>
        </p:nvSpPr>
        <p:spPr>
          <a:xfrm>
            <a:off x="3554438" y="421543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19" name="Oval 1218"/>
          <p:cNvSpPr/>
          <p:nvPr/>
        </p:nvSpPr>
        <p:spPr>
          <a:xfrm>
            <a:off x="3597492" y="427833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20" name="Oval 1219"/>
          <p:cNvSpPr/>
          <p:nvPr/>
        </p:nvSpPr>
        <p:spPr>
          <a:xfrm>
            <a:off x="3629858" y="433907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21" name="Oval 1220"/>
          <p:cNvSpPr/>
          <p:nvPr/>
        </p:nvSpPr>
        <p:spPr>
          <a:xfrm>
            <a:off x="3664129" y="440236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22" name="Oval 1221"/>
          <p:cNvSpPr/>
          <p:nvPr/>
        </p:nvSpPr>
        <p:spPr>
          <a:xfrm>
            <a:off x="3704344" y="446555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23" name="Oval 1222"/>
          <p:cNvSpPr/>
          <p:nvPr/>
        </p:nvSpPr>
        <p:spPr>
          <a:xfrm>
            <a:off x="3617344" y="421543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24" name="Oval 1223"/>
          <p:cNvSpPr/>
          <p:nvPr/>
        </p:nvSpPr>
        <p:spPr>
          <a:xfrm>
            <a:off x="3660397" y="427833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25" name="Oval 1224"/>
          <p:cNvSpPr/>
          <p:nvPr/>
        </p:nvSpPr>
        <p:spPr>
          <a:xfrm>
            <a:off x="3692764" y="433907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26" name="Oval 1225"/>
          <p:cNvSpPr/>
          <p:nvPr/>
        </p:nvSpPr>
        <p:spPr>
          <a:xfrm>
            <a:off x="3727034" y="440236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27" name="Oval 1226"/>
          <p:cNvSpPr/>
          <p:nvPr/>
        </p:nvSpPr>
        <p:spPr>
          <a:xfrm>
            <a:off x="3767249" y="446555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28" name="Oval 1227"/>
          <p:cNvSpPr/>
          <p:nvPr/>
        </p:nvSpPr>
        <p:spPr>
          <a:xfrm>
            <a:off x="3731644" y="432973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29" name="Oval 1228"/>
          <p:cNvSpPr/>
          <p:nvPr/>
        </p:nvSpPr>
        <p:spPr>
          <a:xfrm>
            <a:off x="3774697" y="439263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30" name="Oval 1229"/>
          <p:cNvSpPr/>
          <p:nvPr/>
        </p:nvSpPr>
        <p:spPr>
          <a:xfrm>
            <a:off x="3807064" y="445337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31" name="Oval 1230"/>
          <p:cNvSpPr/>
          <p:nvPr/>
        </p:nvSpPr>
        <p:spPr>
          <a:xfrm>
            <a:off x="3841334" y="451666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32" name="Oval 1231"/>
          <p:cNvSpPr/>
          <p:nvPr/>
        </p:nvSpPr>
        <p:spPr>
          <a:xfrm>
            <a:off x="3881549" y="457985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33" name="Oval 1232"/>
          <p:cNvSpPr/>
          <p:nvPr/>
        </p:nvSpPr>
        <p:spPr>
          <a:xfrm>
            <a:off x="3698399" y="417196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34" name="Oval 1233"/>
          <p:cNvSpPr/>
          <p:nvPr/>
        </p:nvSpPr>
        <p:spPr>
          <a:xfrm>
            <a:off x="3765065" y="420140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35" name="Oval 1234"/>
          <p:cNvSpPr/>
          <p:nvPr/>
        </p:nvSpPr>
        <p:spPr>
          <a:xfrm>
            <a:off x="3879365" y="431570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36" name="Oval 1235"/>
          <p:cNvSpPr/>
          <p:nvPr/>
        </p:nvSpPr>
        <p:spPr>
          <a:xfrm>
            <a:off x="3865335" y="446006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37" name="Oval 1236"/>
          <p:cNvSpPr/>
          <p:nvPr/>
        </p:nvSpPr>
        <p:spPr>
          <a:xfrm>
            <a:off x="3824207" y="469387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38" name="Oval 1237"/>
          <p:cNvSpPr/>
          <p:nvPr/>
        </p:nvSpPr>
        <p:spPr>
          <a:xfrm>
            <a:off x="3786499" y="460768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39" name="Oval 1238"/>
          <p:cNvSpPr/>
          <p:nvPr/>
        </p:nvSpPr>
        <p:spPr>
          <a:xfrm>
            <a:off x="3838237" y="431144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40" name="Oval 1239"/>
          <p:cNvSpPr/>
          <p:nvPr/>
        </p:nvSpPr>
        <p:spPr>
          <a:xfrm>
            <a:off x="3799484" y="423744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41" name="Oval 1240"/>
          <p:cNvSpPr/>
          <p:nvPr/>
        </p:nvSpPr>
        <p:spPr>
          <a:xfrm>
            <a:off x="3650765" y="408710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42" name="Oval 1241"/>
          <p:cNvSpPr/>
          <p:nvPr/>
        </p:nvSpPr>
        <p:spPr>
          <a:xfrm>
            <a:off x="3608091" y="409270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43" name="Oval 1242"/>
          <p:cNvSpPr/>
          <p:nvPr/>
        </p:nvSpPr>
        <p:spPr>
          <a:xfrm>
            <a:off x="3489449" y="406802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44" name="Oval 1243"/>
          <p:cNvSpPr/>
          <p:nvPr/>
        </p:nvSpPr>
        <p:spPr>
          <a:xfrm>
            <a:off x="3382598" y="410539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45" name="Oval 1244"/>
          <p:cNvSpPr/>
          <p:nvPr/>
        </p:nvSpPr>
        <p:spPr>
          <a:xfrm>
            <a:off x="3336707" y="408710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46" name="Oval 1245"/>
          <p:cNvSpPr/>
          <p:nvPr/>
        </p:nvSpPr>
        <p:spPr>
          <a:xfrm>
            <a:off x="3336707" y="424326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47" name="Oval 1246"/>
          <p:cNvSpPr/>
          <p:nvPr/>
        </p:nvSpPr>
        <p:spPr>
          <a:xfrm>
            <a:off x="3341469" y="444726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48" name="Oval 1247"/>
          <p:cNvSpPr/>
          <p:nvPr/>
        </p:nvSpPr>
        <p:spPr>
          <a:xfrm>
            <a:off x="3403784" y="479971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49" name="Oval 1248"/>
          <p:cNvSpPr/>
          <p:nvPr/>
        </p:nvSpPr>
        <p:spPr>
          <a:xfrm>
            <a:off x="3434179" y="457985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50" name="Oval 1249"/>
          <p:cNvSpPr/>
          <p:nvPr/>
        </p:nvSpPr>
        <p:spPr>
          <a:xfrm>
            <a:off x="3382350" y="452490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51" name="Oval 1250"/>
          <p:cNvSpPr/>
          <p:nvPr/>
        </p:nvSpPr>
        <p:spPr>
          <a:xfrm>
            <a:off x="3338702" y="462221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52" name="Oval 1251"/>
          <p:cNvSpPr/>
          <p:nvPr/>
        </p:nvSpPr>
        <p:spPr>
          <a:xfrm>
            <a:off x="3395270" y="468593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53" name="Oval 1252"/>
          <p:cNvSpPr/>
          <p:nvPr/>
        </p:nvSpPr>
        <p:spPr>
          <a:xfrm>
            <a:off x="3476333" y="469921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54" name="Oval 1253"/>
          <p:cNvSpPr/>
          <p:nvPr/>
        </p:nvSpPr>
        <p:spPr>
          <a:xfrm>
            <a:off x="3515558" y="470369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55" name="Oval 1254"/>
          <p:cNvSpPr/>
          <p:nvPr/>
        </p:nvSpPr>
        <p:spPr>
          <a:xfrm>
            <a:off x="3354142" y="481210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56" name="Oval 1255"/>
          <p:cNvSpPr/>
          <p:nvPr/>
        </p:nvSpPr>
        <p:spPr>
          <a:xfrm>
            <a:off x="3444913" y="478142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57" name="Oval 1256"/>
          <p:cNvSpPr/>
          <p:nvPr/>
        </p:nvSpPr>
        <p:spPr>
          <a:xfrm>
            <a:off x="3761304" y="474519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58" name="Oval 1257"/>
          <p:cNvSpPr/>
          <p:nvPr/>
        </p:nvSpPr>
        <p:spPr>
          <a:xfrm>
            <a:off x="3865335" y="476703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59" name="Oval 1258"/>
          <p:cNvSpPr/>
          <p:nvPr/>
        </p:nvSpPr>
        <p:spPr>
          <a:xfrm>
            <a:off x="3636706" y="472513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60" name="Oval 1259"/>
          <p:cNvSpPr/>
          <p:nvPr/>
        </p:nvSpPr>
        <p:spPr>
          <a:xfrm>
            <a:off x="3575003" y="472513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61" name="Oval 1260"/>
          <p:cNvSpPr/>
          <p:nvPr/>
        </p:nvSpPr>
        <p:spPr>
          <a:xfrm>
            <a:off x="3677834" y="475036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62" name="Oval 1261"/>
          <p:cNvSpPr/>
          <p:nvPr/>
        </p:nvSpPr>
        <p:spPr>
          <a:xfrm>
            <a:off x="3723099" y="475036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63" name="Oval 1262"/>
          <p:cNvSpPr/>
          <p:nvPr/>
        </p:nvSpPr>
        <p:spPr>
          <a:xfrm>
            <a:off x="3811447" y="483158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64" name="Oval 1263"/>
          <p:cNvSpPr/>
          <p:nvPr/>
        </p:nvSpPr>
        <p:spPr>
          <a:xfrm>
            <a:off x="3620627" y="483252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65" name="Oval 1264"/>
          <p:cNvSpPr/>
          <p:nvPr/>
        </p:nvSpPr>
        <p:spPr>
          <a:xfrm>
            <a:off x="3587164" y="482115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66" name="Oval 1265"/>
          <p:cNvSpPr/>
          <p:nvPr/>
        </p:nvSpPr>
        <p:spPr>
          <a:xfrm>
            <a:off x="3552050" y="482115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67" name="Oval 1266"/>
          <p:cNvSpPr/>
          <p:nvPr/>
        </p:nvSpPr>
        <p:spPr>
          <a:xfrm>
            <a:off x="3494993" y="481424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68" name="Oval 1267"/>
          <p:cNvSpPr/>
          <p:nvPr/>
        </p:nvSpPr>
        <p:spPr>
          <a:xfrm>
            <a:off x="3752208" y="483252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69" name="Oval 1268"/>
          <p:cNvSpPr/>
          <p:nvPr/>
        </p:nvSpPr>
        <p:spPr>
          <a:xfrm>
            <a:off x="3529264" y="326279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70" name="Oval 1269"/>
          <p:cNvSpPr/>
          <p:nvPr/>
        </p:nvSpPr>
        <p:spPr>
          <a:xfrm>
            <a:off x="3483192" y="335862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71" name="Oval 1270"/>
          <p:cNvSpPr/>
          <p:nvPr/>
        </p:nvSpPr>
        <p:spPr>
          <a:xfrm>
            <a:off x="3515558" y="341936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72" name="Oval 1271"/>
          <p:cNvSpPr/>
          <p:nvPr/>
        </p:nvSpPr>
        <p:spPr>
          <a:xfrm>
            <a:off x="3549829" y="348265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73" name="Oval 1272"/>
          <p:cNvSpPr/>
          <p:nvPr/>
        </p:nvSpPr>
        <p:spPr>
          <a:xfrm>
            <a:off x="3590044" y="354584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74" name="Oval 1273"/>
          <p:cNvSpPr/>
          <p:nvPr/>
        </p:nvSpPr>
        <p:spPr>
          <a:xfrm>
            <a:off x="3554438" y="341002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75" name="Oval 1274"/>
          <p:cNvSpPr/>
          <p:nvPr/>
        </p:nvSpPr>
        <p:spPr>
          <a:xfrm>
            <a:off x="3597492" y="347292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76" name="Oval 1275"/>
          <p:cNvSpPr/>
          <p:nvPr/>
        </p:nvSpPr>
        <p:spPr>
          <a:xfrm>
            <a:off x="3629858" y="353366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77" name="Oval 1276"/>
          <p:cNvSpPr/>
          <p:nvPr/>
        </p:nvSpPr>
        <p:spPr>
          <a:xfrm>
            <a:off x="3664129" y="359695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78" name="Oval 1277"/>
          <p:cNvSpPr/>
          <p:nvPr/>
        </p:nvSpPr>
        <p:spPr>
          <a:xfrm>
            <a:off x="3704344" y="366014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79" name="Oval 1278"/>
          <p:cNvSpPr/>
          <p:nvPr/>
        </p:nvSpPr>
        <p:spPr>
          <a:xfrm>
            <a:off x="3617344" y="341002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80" name="Oval 1279"/>
          <p:cNvSpPr/>
          <p:nvPr/>
        </p:nvSpPr>
        <p:spPr>
          <a:xfrm>
            <a:off x="3660397" y="347292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81" name="Oval 1280"/>
          <p:cNvSpPr/>
          <p:nvPr/>
        </p:nvSpPr>
        <p:spPr>
          <a:xfrm>
            <a:off x="3692764" y="353366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82" name="Oval 1281"/>
          <p:cNvSpPr/>
          <p:nvPr/>
        </p:nvSpPr>
        <p:spPr>
          <a:xfrm>
            <a:off x="3727034" y="359695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83" name="Oval 1282"/>
          <p:cNvSpPr/>
          <p:nvPr/>
        </p:nvSpPr>
        <p:spPr>
          <a:xfrm>
            <a:off x="3767249" y="366014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84" name="Oval 1283"/>
          <p:cNvSpPr/>
          <p:nvPr/>
        </p:nvSpPr>
        <p:spPr>
          <a:xfrm>
            <a:off x="3731644" y="352432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85" name="Oval 1284"/>
          <p:cNvSpPr/>
          <p:nvPr/>
        </p:nvSpPr>
        <p:spPr>
          <a:xfrm>
            <a:off x="3774697" y="358722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86" name="Oval 1285"/>
          <p:cNvSpPr/>
          <p:nvPr/>
        </p:nvSpPr>
        <p:spPr>
          <a:xfrm>
            <a:off x="3807064" y="364796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87" name="Oval 1286"/>
          <p:cNvSpPr/>
          <p:nvPr/>
        </p:nvSpPr>
        <p:spPr>
          <a:xfrm>
            <a:off x="3841334" y="371125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88" name="Oval 1287"/>
          <p:cNvSpPr/>
          <p:nvPr/>
        </p:nvSpPr>
        <p:spPr>
          <a:xfrm>
            <a:off x="3881549" y="377444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89" name="Oval 1288"/>
          <p:cNvSpPr/>
          <p:nvPr/>
        </p:nvSpPr>
        <p:spPr>
          <a:xfrm>
            <a:off x="3554438" y="317188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90" name="Oval 1289"/>
          <p:cNvSpPr/>
          <p:nvPr/>
        </p:nvSpPr>
        <p:spPr>
          <a:xfrm>
            <a:off x="3597492" y="323477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91" name="Oval 1290"/>
          <p:cNvSpPr/>
          <p:nvPr/>
        </p:nvSpPr>
        <p:spPr>
          <a:xfrm>
            <a:off x="3629858" y="329552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92" name="Oval 1291"/>
          <p:cNvSpPr/>
          <p:nvPr/>
        </p:nvSpPr>
        <p:spPr>
          <a:xfrm>
            <a:off x="3664129" y="335881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93" name="Oval 1292"/>
          <p:cNvSpPr/>
          <p:nvPr/>
        </p:nvSpPr>
        <p:spPr>
          <a:xfrm>
            <a:off x="3704344" y="342200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94" name="Oval 1293"/>
          <p:cNvSpPr/>
          <p:nvPr/>
        </p:nvSpPr>
        <p:spPr>
          <a:xfrm>
            <a:off x="3668738" y="328618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95" name="Oval 1294"/>
          <p:cNvSpPr/>
          <p:nvPr/>
        </p:nvSpPr>
        <p:spPr>
          <a:xfrm>
            <a:off x="3711792" y="334907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96" name="Oval 1295"/>
          <p:cNvSpPr/>
          <p:nvPr/>
        </p:nvSpPr>
        <p:spPr>
          <a:xfrm>
            <a:off x="3744158" y="340982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97" name="Oval 1296"/>
          <p:cNvSpPr/>
          <p:nvPr/>
        </p:nvSpPr>
        <p:spPr>
          <a:xfrm>
            <a:off x="3778429" y="347311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98" name="Oval 1297"/>
          <p:cNvSpPr/>
          <p:nvPr/>
        </p:nvSpPr>
        <p:spPr>
          <a:xfrm>
            <a:off x="3818644" y="353630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299" name="Oval 1298"/>
          <p:cNvSpPr/>
          <p:nvPr/>
        </p:nvSpPr>
        <p:spPr>
          <a:xfrm>
            <a:off x="3731644" y="328618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00" name="Oval 1299"/>
          <p:cNvSpPr/>
          <p:nvPr/>
        </p:nvSpPr>
        <p:spPr>
          <a:xfrm>
            <a:off x="3774697" y="334907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01" name="Oval 1300"/>
          <p:cNvSpPr/>
          <p:nvPr/>
        </p:nvSpPr>
        <p:spPr>
          <a:xfrm>
            <a:off x="3807064" y="340982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02" name="Oval 1301"/>
          <p:cNvSpPr/>
          <p:nvPr/>
        </p:nvSpPr>
        <p:spPr>
          <a:xfrm>
            <a:off x="3841334" y="347311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03" name="Oval 1302"/>
          <p:cNvSpPr/>
          <p:nvPr/>
        </p:nvSpPr>
        <p:spPr>
          <a:xfrm>
            <a:off x="3881549" y="353630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04" name="Oval 1303"/>
          <p:cNvSpPr/>
          <p:nvPr/>
        </p:nvSpPr>
        <p:spPr>
          <a:xfrm>
            <a:off x="3845944" y="340048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05" name="Oval 1304"/>
          <p:cNvSpPr/>
          <p:nvPr/>
        </p:nvSpPr>
        <p:spPr>
          <a:xfrm>
            <a:off x="3888997" y="346337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06" name="Oval 1305"/>
          <p:cNvSpPr/>
          <p:nvPr/>
        </p:nvSpPr>
        <p:spPr>
          <a:xfrm>
            <a:off x="3921364" y="352412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07" name="Oval 1306"/>
          <p:cNvSpPr/>
          <p:nvPr/>
        </p:nvSpPr>
        <p:spPr>
          <a:xfrm>
            <a:off x="3955634" y="358741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08" name="Oval 1307"/>
          <p:cNvSpPr/>
          <p:nvPr/>
        </p:nvSpPr>
        <p:spPr>
          <a:xfrm>
            <a:off x="3995849" y="365060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09" name="Oval 1308"/>
          <p:cNvSpPr/>
          <p:nvPr/>
        </p:nvSpPr>
        <p:spPr>
          <a:xfrm>
            <a:off x="3812699" y="324271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10" name="Oval 1309"/>
          <p:cNvSpPr/>
          <p:nvPr/>
        </p:nvSpPr>
        <p:spPr>
          <a:xfrm>
            <a:off x="3879365" y="327215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11" name="Oval 1310"/>
          <p:cNvSpPr/>
          <p:nvPr/>
        </p:nvSpPr>
        <p:spPr>
          <a:xfrm>
            <a:off x="3993665" y="338645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12" name="Oval 1311"/>
          <p:cNvSpPr/>
          <p:nvPr/>
        </p:nvSpPr>
        <p:spPr>
          <a:xfrm>
            <a:off x="3979635" y="353081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13" name="Oval 1312"/>
          <p:cNvSpPr/>
          <p:nvPr/>
        </p:nvSpPr>
        <p:spPr>
          <a:xfrm>
            <a:off x="3938507" y="376461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14" name="Oval 1313"/>
          <p:cNvSpPr/>
          <p:nvPr/>
        </p:nvSpPr>
        <p:spPr>
          <a:xfrm>
            <a:off x="3900799" y="367843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15" name="Oval 1314"/>
          <p:cNvSpPr/>
          <p:nvPr/>
        </p:nvSpPr>
        <p:spPr>
          <a:xfrm>
            <a:off x="3952537" y="338219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16" name="Oval 1315"/>
          <p:cNvSpPr/>
          <p:nvPr/>
        </p:nvSpPr>
        <p:spPr>
          <a:xfrm>
            <a:off x="3913784" y="330819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17" name="Oval 1316"/>
          <p:cNvSpPr/>
          <p:nvPr/>
        </p:nvSpPr>
        <p:spPr>
          <a:xfrm>
            <a:off x="3765065" y="315785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18" name="Oval 1317"/>
          <p:cNvSpPr/>
          <p:nvPr/>
        </p:nvSpPr>
        <p:spPr>
          <a:xfrm>
            <a:off x="3722391" y="316345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19" name="Oval 1318"/>
          <p:cNvSpPr/>
          <p:nvPr/>
        </p:nvSpPr>
        <p:spPr>
          <a:xfrm>
            <a:off x="3603749" y="313876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20" name="Oval 1319"/>
          <p:cNvSpPr/>
          <p:nvPr/>
        </p:nvSpPr>
        <p:spPr>
          <a:xfrm>
            <a:off x="3455769" y="351801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21" name="Oval 1320"/>
          <p:cNvSpPr/>
          <p:nvPr/>
        </p:nvSpPr>
        <p:spPr>
          <a:xfrm>
            <a:off x="3518084" y="387045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22" name="Oval 1321"/>
          <p:cNvSpPr/>
          <p:nvPr/>
        </p:nvSpPr>
        <p:spPr>
          <a:xfrm>
            <a:off x="3548479" y="365060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23" name="Oval 1322"/>
          <p:cNvSpPr/>
          <p:nvPr/>
        </p:nvSpPr>
        <p:spPr>
          <a:xfrm>
            <a:off x="3496650" y="359565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24" name="Oval 1323"/>
          <p:cNvSpPr/>
          <p:nvPr/>
        </p:nvSpPr>
        <p:spPr>
          <a:xfrm>
            <a:off x="3453002" y="369296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25" name="Oval 1324"/>
          <p:cNvSpPr/>
          <p:nvPr/>
        </p:nvSpPr>
        <p:spPr>
          <a:xfrm>
            <a:off x="3509570" y="375668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26" name="Oval 1325"/>
          <p:cNvSpPr/>
          <p:nvPr/>
        </p:nvSpPr>
        <p:spPr>
          <a:xfrm>
            <a:off x="3590633" y="376996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27" name="Oval 1326"/>
          <p:cNvSpPr/>
          <p:nvPr/>
        </p:nvSpPr>
        <p:spPr>
          <a:xfrm>
            <a:off x="3629858" y="377444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28" name="Oval 1327"/>
          <p:cNvSpPr/>
          <p:nvPr/>
        </p:nvSpPr>
        <p:spPr>
          <a:xfrm>
            <a:off x="3468442" y="388285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29" name="Oval 1328"/>
          <p:cNvSpPr/>
          <p:nvPr/>
        </p:nvSpPr>
        <p:spPr>
          <a:xfrm>
            <a:off x="3559213" y="385216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30" name="Oval 1329"/>
          <p:cNvSpPr/>
          <p:nvPr/>
        </p:nvSpPr>
        <p:spPr>
          <a:xfrm>
            <a:off x="3875604" y="381594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31" name="Oval 1330"/>
          <p:cNvSpPr/>
          <p:nvPr/>
        </p:nvSpPr>
        <p:spPr>
          <a:xfrm>
            <a:off x="3979635" y="383777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32" name="Oval 1331"/>
          <p:cNvSpPr/>
          <p:nvPr/>
        </p:nvSpPr>
        <p:spPr>
          <a:xfrm>
            <a:off x="3751006" y="379588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33" name="Oval 1332"/>
          <p:cNvSpPr/>
          <p:nvPr/>
        </p:nvSpPr>
        <p:spPr>
          <a:xfrm>
            <a:off x="3689303" y="379588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34" name="Oval 1333"/>
          <p:cNvSpPr/>
          <p:nvPr/>
        </p:nvSpPr>
        <p:spPr>
          <a:xfrm>
            <a:off x="3792134" y="382110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35" name="Oval 1334"/>
          <p:cNvSpPr/>
          <p:nvPr/>
        </p:nvSpPr>
        <p:spPr>
          <a:xfrm>
            <a:off x="3837399" y="382110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36" name="Oval 1335"/>
          <p:cNvSpPr/>
          <p:nvPr/>
        </p:nvSpPr>
        <p:spPr>
          <a:xfrm>
            <a:off x="3925747" y="390233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37" name="Oval 1336"/>
          <p:cNvSpPr/>
          <p:nvPr/>
        </p:nvSpPr>
        <p:spPr>
          <a:xfrm>
            <a:off x="3734927" y="390327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38" name="Oval 1337"/>
          <p:cNvSpPr/>
          <p:nvPr/>
        </p:nvSpPr>
        <p:spPr>
          <a:xfrm>
            <a:off x="3701464" y="389189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39" name="Oval 1338"/>
          <p:cNvSpPr/>
          <p:nvPr/>
        </p:nvSpPr>
        <p:spPr>
          <a:xfrm>
            <a:off x="3666350" y="389189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40" name="Oval 1339"/>
          <p:cNvSpPr/>
          <p:nvPr/>
        </p:nvSpPr>
        <p:spPr>
          <a:xfrm>
            <a:off x="3609293" y="388498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41" name="Oval 1340"/>
          <p:cNvSpPr/>
          <p:nvPr/>
        </p:nvSpPr>
        <p:spPr>
          <a:xfrm>
            <a:off x="3866508" y="390327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42" name="Oval 1341"/>
          <p:cNvSpPr/>
          <p:nvPr/>
        </p:nvSpPr>
        <p:spPr>
          <a:xfrm>
            <a:off x="4143287" y="237701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43" name="Oval 1342"/>
          <p:cNvSpPr/>
          <p:nvPr/>
        </p:nvSpPr>
        <p:spPr>
          <a:xfrm>
            <a:off x="4097214" y="247283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44" name="Oval 1343"/>
          <p:cNvSpPr/>
          <p:nvPr/>
        </p:nvSpPr>
        <p:spPr>
          <a:xfrm>
            <a:off x="4129581" y="253357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45" name="Oval 1344"/>
          <p:cNvSpPr/>
          <p:nvPr/>
        </p:nvSpPr>
        <p:spPr>
          <a:xfrm>
            <a:off x="4163851" y="259686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46" name="Oval 1345"/>
          <p:cNvSpPr/>
          <p:nvPr/>
        </p:nvSpPr>
        <p:spPr>
          <a:xfrm>
            <a:off x="4204066" y="266006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47" name="Oval 1346"/>
          <p:cNvSpPr/>
          <p:nvPr/>
        </p:nvSpPr>
        <p:spPr>
          <a:xfrm>
            <a:off x="4168461" y="252424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48" name="Oval 1347"/>
          <p:cNvSpPr/>
          <p:nvPr/>
        </p:nvSpPr>
        <p:spPr>
          <a:xfrm>
            <a:off x="4211514" y="258713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49" name="Oval 1348"/>
          <p:cNvSpPr/>
          <p:nvPr/>
        </p:nvSpPr>
        <p:spPr>
          <a:xfrm>
            <a:off x="4243881" y="264787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50" name="Oval 1349"/>
          <p:cNvSpPr/>
          <p:nvPr/>
        </p:nvSpPr>
        <p:spPr>
          <a:xfrm>
            <a:off x="4278151" y="271116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51" name="Oval 1350"/>
          <p:cNvSpPr/>
          <p:nvPr/>
        </p:nvSpPr>
        <p:spPr>
          <a:xfrm>
            <a:off x="4318366" y="277436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52" name="Oval 1351"/>
          <p:cNvSpPr/>
          <p:nvPr/>
        </p:nvSpPr>
        <p:spPr>
          <a:xfrm>
            <a:off x="4231367" y="252424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53" name="Oval 1352"/>
          <p:cNvSpPr/>
          <p:nvPr/>
        </p:nvSpPr>
        <p:spPr>
          <a:xfrm>
            <a:off x="4274420" y="258713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54" name="Oval 1353"/>
          <p:cNvSpPr/>
          <p:nvPr/>
        </p:nvSpPr>
        <p:spPr>
          <a:xfrm>
            <a:off x="4306786" y="264787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55" name="Oval 1354"/>
          <p:cNvSpPr/>
          <p:nvPr/>
        </p:nvSpPr>
        <p:spPr>
          <a:xfrm>
            <a:off x="4341057" y="271116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56" name="Oval 1355"/>
          <p:cNvSpPr/>
          <p:nvPr/>
        </p:nvSpPr>
        <p:spPr>
          <a:xfrm>
            <a:off x="4381272" y="277436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57" name="Oval 1356"/>
          <p:cNvSpPr/>
          <p:nvPr/>
        </p:nvSpPr>
        <p:spPr>
          <a:xfrm>
            <a:off x="4345667" y="263854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58" name="Oval 1357"/>
          <p:cNvSpPr/>
          <p:nvPr/>
        </p:nvSpPr>
        <p:spPr>
          <a:xfrm>
            <a:off x="4388720" y="270143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59" name="Oval 1358"/>
          <p:cNvSpPr/>
          <p:nvPr/>
        </p:nvSpPr>
        <p:spPr>
          <a:xfrm>
            <a:off x="4421086" y="276217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60" name="Oval 1359"/>
          <p:cNvSpPr/>
          <p:nvPr/>
        </p:nvSpPr>
        <p:spPr>
          <a:xfrm>
            <a:off x="4455357" y="282546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61" name="Oval 1360"/>
          <p:cNvSpPr/>
          <p:nvPr/>
        </p:nvSpPr>
        <p:spPr>
          <a:xfrm>
            <a:off x="4495572" y="288866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62" name="Oval 1361"/>
          <p:cNvSpPr/>
          <p:nvPr/>
        </p:nvSpPr>
        <p:spPr>
          <a:xfrm>
            <a:off x="4168461" y="228610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63" name="Oval 1362"/>
          <p:cNvSpPr/>
          <p:nvPr/>
        </p:nvSpPr>
        <p:spPr>
          <a:xfrm>
            <a:off x="4211514" y="234899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64" name="Oval 1363"/>
          <p:cNvSpPr/>
          <p:nvPr/>
        </p:nvSpPr>
        <p:spPr>
          <a:xfrm>
            <a:off x="4243881" y="240973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65" name="Oval 1364"/>
          <p:cNvSpPr/>
          <p:nvPr/>
        </p:nvSpPr>
        <p:spPr>
          <a:xfrm>
            <a:off x="4278151" y="247302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66" name="Oval 1365"/>
          <p:cNvSpPr/>
          <p:nvPr/>
        </p:nvSpPr>
        <p:spPr>
          <a:xfrm>
            <a:off x="4318366" y="253622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67" name="Oval 1366"/>
          <p:cNvSpPr/>
          <p:nvPr/>
        </p:nvSpPr>
        <p:spPr>
          <a:xfrm>
            <a:off x="4282761" y="240040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68" name="Oval 1367"/>
          <p:cNvSpPr/>
          <p:nvPr/>
        </p:nvSpPr>
        <p:spPr>
          <a:xfrm>
            <a:off x="4325814" y="246329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69" name="Oval 1368"/>
          <p:cNvSpPr/>
          <p:nvPr/>
        </p:nvSpPr>
        <p:spPr>
          <a:xfrm>
            <a:off x="4358181" y="252403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70" name="Oval 1369"/>
          <p:cNvSpPr/>
          <p:nvPr/>
        </p:nvSpPr>
        <p:spPr>
          <a:xfrm>
            <a:off x="4392451" y="258732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71" name="Oval 1370"/>
          <p:cNvSpPr/>
          <p:nvPr/>
        </p:nvSpPr>
        <p:spPr>
          <a:xfrm>
            <a:off x="4432666" y="265052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72" name="Oval 1371"/>
          <p:cNvSpPr/>
          <p:nvPr/>
        </p:nvSpPr>
        <p:spPr>
          <a:xfrm>
            <a:off x="4345667" y="240040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73" name="Oval 1372"/>
          <p:cNvSpPr/>
          <p:nvPr/>
        </p:nvSpPr>
        <p:spPr>
          <a:xfrm>
            <a:off x="4388720" y="246329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74" name="Oval 1373"/>
          <p:cNvSpPr/>
          <p:nvPr/>
        </p:nvSpPr>
        <p:spPr>
          <a:xfrm>
            <a:off x="4421086" y="252403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75" name="Oval 1374"/>
          <p:cNvSpPr/>
          <p:nvPr/>
        </p:nvSpPr>
        <p:spPr>
          <a:xfrm>
            <a:off x="4455357" y="258732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76" name="Oval 1375"/>
          <p:cNvSpPr/>
          <p:nvPr/>
        </p:nvSpPr>
        <p:spPr>
          <a:xfrm>
            <a:off x="4495572" y="265052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77" name="Oval 1376"/>
          <p:cNvSpPr/>
          <p:nvPr/>
        </p:nvSpPr>
        <p:spPr>
          <a:xfrm>
            <a:off x="4459967" y="251470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78" name="Oval 1377"/>
          <p:cNvSpPr/>
          <p:nvPr/>
        </p:nvSpPr>
        <p:spPr>
          <a:xfrm>
            <a:off x="4503020" y="257759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79" name="Oval 1378"/>
          <p:cNvSpPr/>
          <p:nvPr/>
        </p:nvSpPr>
        <p:spPr>
          <a:xfrm>
            <a:off x="4535386" y="263833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80" name="Oval 1379"/>
          <p:cNvSpPr/>
          <p:nvPr/>
        </p:nvSpPr>
        <p:spPr>
          <a:xfrm>
            <a:off x="4569657" y="270162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81" name="Oval 1380"/>
          <p:cNvSpPr/>
          <p:nvPr/>
        </p:nvSpPr>
        <p:spPr>
          <a:xfrm>
            <a:off x="4609872" y="276482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82" name="Oval 1381"/>
          <p:cNvSpPr/>
          <p:nvPr/>
        </p:nvSpPr>
        <p:spPr>
          <a:xfrm>
            <a:off x="4426721" y="235692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83" name="Oval 1382"/>
          <p:cNvSpPr/>
          <p:nvPr/>
        </p:nvSpPr>
        <p:spPr>
          <a:xfrm>
            <a:off x="4493388" y="238636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84" name="Oval 1383"/>
          <p:cNvSpPr/>
          <p:nvPr/>
        </p:nvSpPr>
        <p:spPr>
          <a:xfrm>
            <a:off x="4607688" y="250066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85" name="Oval 1384"/>
          <p:cNvSpPr/>
          <p:nvPr/>
        </p:nvSpPr>
        <p:spPr>
          <a:xfrm>
            <a:off x="4593658" y="264502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86" name="Oval 1385"/>
          <p:cNvSpPr/>
          <p:nvPr/>
        </p:nvSpPr>
        <p:spPr>
          <a:xfrm>
            <a:off x="4552529" y="287883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87" name="Oval 1386"/>
          <p:cNvSpPr/>
          <p:nvPr/>
        </p:nvSpPr>
        <p:spPr>
          <a:xfrm>
            <a:off x="4514822" y="279264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88" name="Oval 1387"/>
          <p:cNvSpPr/>
          <p:nvPr/>
        </p:nvSpPr>
        <p:spPr>
          <a:xfrm>
            <a:off x="4566560" y="249641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89" name="Oval 1388"/>
          <p:cNvSpPr/>
          <p:nvPr/>
        </p:nvSpPr>
        <p:spPr>
          <a:xfrm>
            <a:off x="4527807" y="242240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90" name="Oval 1389"/>
          <p:cNvSpPr/>
          <p:nvPr/>
        </p:nvSpPr>
        <p:spPr>
          <a:xfrm>
            <a:off x="4379088" y="227206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91" name="Oval 1390"/>
          <p:cNvSpPr/>
          <p:nvPr/>
        </p:nvSpPr>
        <p:spPr>
          <a:xfrm>
            <a:off x="4336414" y="227766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92" name="Oval 1391"/>
          <p:cNvSpPr/>
          <p:nvPr/>
        </p:nvSpPr>
        <p:spPr>
          <a:xfrm>
            <a:off x="4110920" y="229035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93" name="Oval 1392"/>
          <p:cNvSpPr/>
          <p:nvPr/>
        </p:nvSpPr>
        <p:spPr>
          <a:xfrm>
            <a:off x="4065030" y="227206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94" name="Oval 1393"/>
          <p:cNvSpPr/>
          <p:nvPr/>
        </p:nvSpPr>
        <p:spPr>
          <a:xfrm>
            <a:off x="4065030" y="242823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95" name="Oval 1394"/>
          <p:cNvSpPr/>
          <p:nvPr/>
        </p:nvSpPr>
        <p:spPr>
          <a:xfrm>
            <a:off x="4069792" y="263223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96" name="Oval 1395"/>
          <p:cNvSpPr/>
          <p:nvPr/>
        </p:nvSpPr>
        <p:spPr>
          <a:xfrm>
            <a:off x="4132107" y="298467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97" name="Oval 1396"/>
          <p:cNvSpPr/>
          <p:nvPr/>
        </p:nvSpPr>
        <p:spPr>
          <a:xfrm>
            <a:off x="4162502" y="276482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98" name="Oval 1397"/>
          <p:cNvSpPr/>
          <p:nvPr/>
        </p:nvSpPr>
        <p:spPr>
          <a:xfrm>
            <a:off x="4110673" y="270986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399" name="Oval 1398"/>
          <p:cNvSpPr/>
          <p:nvPr/>
        </p:nvSpPr>
        <p:spPr>
          <a:xfrm>
            <a:off x="4067024" y="280718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00" name="Oval 1399"/>
          <p:cNvSpPr/>
          <p:nvPr/>
        </p:nvSpPr>
        <p:spPr>
          <a:xfrm>
            <a:off x="4123593" y="287089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01" name="Oval 1400"/>
          <p:cNvSpPr/>
          <p:nvPr/>
        </p:nvSpPr>
        <p:spPr>
          <a:xfrm>
            <a:off x="4204656" y="288417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02" name="Oval 1401"/>
          <p:cNvSpPr/>
          <p:nvPr/>
        </p:nvSpPr>
        <p:spPr>
          <a:xfrm>
            <a:off x="4243880" y="288866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03" name="Oval 1402"/>
          <p:cNvSpPr/>
          <p:nvPr/>
        </p:nvSpPr>
        <p:spPr>
          <a:xfrm>
            <a:off x="4082465" y="299706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04" name="Oval 1403"/>
          <p:cNvSpPr/>
          <p:nvPr/>
        </p:nvSpPr>
        <p:spPr>
          <a:xfrm>
            <a:off x="4173236" y="296638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05" name="Oval 1404"/>
          <p:cNvSpPr/>
          <p:nvPr/>
        </p:nvSpPr>
        <p:spPr>
          <a:xfrm>
            <a:off x="4489627" y="293016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06" name="Oval 1405"/>
          <p:cNvSpPr/>
          <p:nvPr/>
        </p:nvSpPr>
        <p:spPr>
          <a:xfrm>
            <a:off x="4593658" y="295199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07" name="Oval 1406"/>
          <p:cNvSpPr/>
          <p:nvPr/>
        </p:nvSpPr>
        <p:spPr>
          <a:xfrm>
            <a:off x="4365029" y="291010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08" name="Oval 1407"/>
          <p:cNvSpPr/>
          <p:nvPr/>
        </p:nvSpPr>
        <p:spPr>
          <a:xfrm>
            <a:off x="4303325" y="291010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09" name="Oval 1408"/>
          <p:cNvSpPr/>
          <p:nvPr/>
        </p:nvSpPr>
        <p:spPr>
          <a:xfrm>
            <a:off x="4406157" y="293532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10" name="Oval 1409"/>
          <p:cNvSpPr/>
          <p:nvPr/>
        </p:nvSpPr>
        <p:spPr>
          <a:xfrm>
            <a:off x="4451422" y="293532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11" name="Oval 1410"/>
          <p:cNvSpPr/>
          <p:nvPr/>
        </p:nvSpPr>
        <p:spPr>
          <a:xfrm>
            <a:off x="4407097" y="303133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12" name="Oval 1411"/>
          <p:cNvSpPr/>
          <p:nvPr/>
        </p:nvSpPr>
        <p:spPr>
          <a:xfrm>
            <a:off x="4539770" y="301654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13" name="Oval 1412"/>
          <p:cNvSpPr/>
          <p:nvPr/>
        </p:nvSpPr>
        <p:spPr>
          <a:xfrm>
            <a:off x="4348949" y="301749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14" name="Oval 1413"/>
          <p:cNvSpPr/>
          <p:nvPr/>
        </p:nvSpPr>
        <p:spPr>
          <a:xfrm>
            <a:off x="4315487" y="300611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15" name="Oval 1414"/>
          <p:cNvSpPr/>
          <p:nvPr/>
        </p:nvSpPr>
        <p:spPr>
          <a:xfrm>
            <a:off x="4280373" y="300611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16" name="Oval 1415"/>
          <p:cNvSpPr/>
          <p:nvPr/>
        </p:nvSpPr>
        <p:spPr>
          <a:xfrm>
            <a:off x="4223316" y="299920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17" name="Oval 1416"/>
          <p:cNvSpPr/>
          <p:nvPr/>
        </p:nvSpPr>
        <p:spPr>
          <a:xfrm>
            <a:off x="4593658" y="303133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18" name="Oval 1417"/>
          <p:cNvSpPr/>
          <p:nvPr/>
        </p:nvSpPr>
        <p:spPr>
          <a:xfrm>
            <a:off x="4480531" y="301749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19" name="Oval 1418"/>
          <p:cNvSpPr/>
          <p:nvPr/>
        </p:nvSpPr>
        <p:spPr>
          <a:xfrm>
            <a:off x="3634552" y="268344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20" name="Oval 1419"/>
          <p:cNvSpPr/>
          <p:nvPr/>
        </p:nvSpPr>
        <p:spPr>
          <a:xfrm>
            <a:off x="3674367" y="267126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21" name="Oval 1420"/>
          <p:cNvSpPr/>
          <p:nvPr/>
        </p:nvSpPr>
        <p:spPr>
          <a:xfrm>
            <a:off x="3708637" y="273455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22" name="Oval 1421"/>
          <p:cNvSpPr/>
          <p:nvPr/>
        </p:nvSpPr>
        <p:spPr>
          <a:xfrm>
            <a:off x="3748852" y="279774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23" name="Oval 1422"/>
          <p:cNvSpPr/>
          <p:nvPr/>
        </p:nvSpPr>
        <p:spPr>
          <a:xfrm>
            <a:off x="3661853" y="254762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24" name="Oval 1423"/>
          <p:cNvSpPr/>
          <p:nvPr/>
        </p:nvSpPr>
        <p:spPr>
          <a:xfrm>
            <a:off x="3704906" y="261052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25" name="Oval 1424"/>
          <p:cNvSpPr/>
          <p:nvPr/>
        </p:nvSpPr>
        <p:spPr>
          <a:xfrm>
            <a:off x="3737272" y="267126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26" name="Oval 1425"/>
          <p:cNvSpPr/>
          <p:nvPr/>
        </p:nvSpPr>
        <p:spPr>
          <a:xfrm>
            <a:off x="3771543" y="273455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27" name="Oval 1426"/>
          <p:cNvSpPr/>
          <p:nvPr/>
        </p:nvSpPr>
        <p:spPr>
          <a:xfrm>
            <a:off x="3811758" y="279774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28" name="Oval 1427"/>
          <p:cNvSpPr/>
          <p:nvPr/>
        </p:nvSpPr>
        <p:spPr>
          <a:xfrm>
            <a:off x="3776153" y="266192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29" name="Oval 1428"/>
          <p:cNvSpPr/>
          <p:nvPr/>
        </p:nvSpPr>
        <p:spPr>
          <a:xfrm>
            <a:off x="3819206" y="272482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30" name="Oval 1429"/>
          <p:cNvSpPr/>
          <p:nvPr/>
        </p:nvSpPr>
        <p:spPr>
          <a:xfrm>
            <a:off x="3851572" y="278556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31" name="Oval 1430"/>
          <p:cNvSpPr/>
          <p:nvPr/>
        </p:nvSpPr>
        <p:spPr>
          <a:xfrm>
            <a:off x="3885843" y="284885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32" name="Oval 1431"/>
          <p:cNvSpPr/>
          <p:nvPr/>
        </p:nvSpPr>
        <p:spPr>
          <a:xfrm>
            <a:off x="3926058" y="2912048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33" name="Oval 1432"/>
          <p:cNvSpPr/>
          <p:nvPr/>
        </p:nvSpPr>
        <p:spPr>
          <a:xfrm>
            <a:off x="3642000" y="237238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34" name="Oval 1433"/>
          <p:cNvSpPr/>
          <p:nvPr/>
        </p:nvSpPr>
        <p:spPr>
          <a:xfrm>
            <a:off x="3674367" y="243312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35" name="Oval 1434"/>
          <p:cNvSpPr/>
          <p:nvPr/>
        </p:nvSpPr>
        <p:spPr>
          <a:xfrm>
            <a:off x="3708637" y="249641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36" name="Oval 1435"/>
          <p:cNvSpPr/>
          <p:nvPr/>
        </p:nvSpPr>
        <p:spPr>
          <a:xfrm>
            <a:off x="3748852" y="255960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37" name="Oval 1436"/>
          <p:cNvSpPr/>
          <p:nvPr/>
        </p:nvSpPr>
        <p:spPr>
          <a:xfrm>
            <a:off x="3713247" y="242378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38" name="Oval 1437"/>
          <p:cNvSpPr/>
          <p:nvPr/>
        </p:nvSpPr>
        <p:spPr>
          <a:xfrm>
            <a:off x="3756300" y="248668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39" name="Oval 1438"/>
          <p:cNvSpPr/>
          <p:nvPr/>
        </p:nvSpPr>
        <p:spPr>
          <a:xfrm>
            <a:off x="3788667" y="254742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40" name="Oval 1439"/>
          <p:cNvSpPr/>
          <p:nvPr/>
        </p:nvSpPr>
        <p:spPr>
          <a:xfrm>
            <a:off x="3822937" y="261071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41" name="Oval 1440"/>
          <p:cNvSpPr/>
          <p:nvPr/>
        </p:nvSpPr>
        <p:spPr>
          <a:xfrm>
            <a:off x="3863152" y="267390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42" name="Oval 1441"/>
          <p:cNvSpPr/>
          <p:nvPr/>
        </p:nvSpPr>
        <p:spPr>
          <a:xfrm>
            <a:off x="3776153" y="242378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43" name="Oval 1442"/>
          <p:cNvSpPr/>
          <p:nvPr/>
        </p:nvSpPr>
        <p:spPr>
          <a:xfrm>
            <a:off x="3819206" y="248668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44" name="Oval 1443"/>
          <p:cNvSpPr/>
          <p:nvPr/>
        </p:nvSpPr>
        <p:spPr>
          <a:xfrm>
            <a:off x="3851572" y="254742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45" name="Oval 1444"/>
          <p:cNvSpPr/>
          <p:nvPr/>
        </p:nvSpPr>
        <p:spPr>
          <a:xfrm>
            <a:off x="3885843" y="261071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46" name="Oval 1445"/>
          <p:cNvSpPr/>
          <p:nvPr/>
        </p:nvSpPr>
        <p:spPr>
          <a:xfrm>
            <a:off x="3926058" y="267390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47" name="Oval 1446"/>
          <p:cNvSpPr/>
          <p:nvPr/>
        </p:nvSpPr>
        <p:spPr>
          <a:xfrm>
            <a:off x="3890453" y="253808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48" name="Oval 1447"/>
          <p:cNvSpPr/>
          <p:nvPr/>
        </p:nvSpPr>
        <p:spPr>
          <a:xfrm>
            <a:off x="3933506" y="260098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49" name="Oval 1448"/>
          <p:cNvSpPr/>
          <p:nvPr/>
        </p:nvSpPr>
        <p:spPr>
          <a:xfrm>
            <a:off x="3965872" y="2661722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50" name="Oval 1449"/>
          <p:cNvSpPr/>
          <p:nvPr/>
        </p:nvSpPr>
        <p:spPr>
          <a:xfrm>
            <a:off x="4000143" y="2725013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51" name="Oval 1450"/>
          <p:cNvSpPr/>
          <p:nvPr/>
        </p:nvSpPr>
        <p:spPr>
          <a:xfrm>
            <a:off x="4040358" y="2788205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52" name="Oval 1451"/>
          <p:cNvSpPr/>
          <p:nvPr/>
        </p:nvSpPr>
        <p:spPr>
          <a:xfrm>
            <a:off x="3857207" y="238031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53" name="Oval 1452"/>
          <p:cNvSpPr/>
          <p:nvPr/>
        </p:nvSpPr>
        <p:spPr>
          <a:xfrm>
            <a:off x="3923874" y="240975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54" name="Oval 1453"/>
          <p:cNvSpPr/>
          <p:nvPr/>
        </p:nvSpPr>
        <p:spPr>
          <a:xfrm>
            <a:off x="4038174" y="252405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55" name="Oval 1454"/>
          <p:cNvSpPr/>
          <p:nvPr/>
        </p:nvSpPr>
        <p:spPr>
          <a:xfrm>
            <a:off x="4024144" y="266841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56" name="Oval 1455"/>
          <p:cNvSpPr/>
          <p:nvPr/>
        </p:nvSpPr>
        <p:spPr>
          <a:xfrm>
            <a:off x="3983015" y="290222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57" name="Oval 1456"/>
          <p:cNvSpPr/>
          <p:nvPr/>
        </p:nvSpPr>
        <p:spPr>
          <a:xfrm>
            <a:off x="3945308" y="281603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58" name="Oval 1457"/>
          <p:cNvSpPr/>
          <p:nvPr/>
        </p:nvSpPr>
        <p:spPr>
          <a:xfrm>
            <a:off x="3997046" y="251979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59" name="Oval 1458"/>
          <p:cNvSpPr/>
          <p:nvPr/>
        </p:nvSpPr>
        <p:spPr>
          <a:xfrm>
            <a:off x="3958293" y="244579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60" name="Oval 1459"/>
          <p:cNvSpPr/>
          <p:nvPr/>
        </p:nvSpPr>
        <p:spPr>
          <a:xfrm>
            <a:off x="3809574" y="229545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61" name="Oval 1460"/>
          <p:cNvSpPr/>
          <p:nvPr/>
        </p:nvSpPr>
        <p:spPr>
          <a:xfrm>
            <a:off x="3766900" y="230105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62" name="Oval 1461"/>
          <p:cNvSpPr/>
          <p:nvPr/>
        </p:nvSpPr>
        <p:spPr>
          <a:xfrm>
            <a:off x="3562593" y="300805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63" name="Oval 1462"/>
          <p:cNvSpPr/>
          <p:nvPr/>
        </p:nvSpPr>
        <p:spPr>
          <a:xfrm flipH="1">
            <a:off x="3607908" y="2830781"/>
            <a:ext cx="46793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64" name="Oval 1463"/>
          <p:cNvSpPr/>
          <p:nvPr/>
        </p:nvSpPr>
        <p:spPr>
          <a:xfrm>
            <a:off x="3635142" y="290756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65" name="Oval 1464"/>
          <p:cNvSpPr/>
          <p:nvPr/>
        </p:nvSpPr>
        <p:spPr>
          <a:xfrm>
            <a:off x="3674366" y="291204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66" name="Oval 1465"/>
          <p:cNvSpPr/>
          <p:nvPr/>
        </p:nvSpPr>
        <p:spPr>
          <a:xfrm>
            <a:off x="3603722" y="298977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67" name="Oval 1466"/>
          <p:cNvSpPr/>
          <p:nvPr/>
        </p:nvSpPr>
        <p:spPr>
          <a:xfrm>
            <a:off x="3920113" y="295354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68" name="Oval 1467"/>
          <p:cNvSpPr/>
          <p:nvPr/>
        </p:nvSpPr>
        <p:spPr>
          <a:xfrm>
            <a:off x="4024144" y="297538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69" name="Oval 1468"/>
          <p:cNvSpPr/>
          <p:nvPr/>
        </p:nvSpPr>
        <p:spPr>
          <a:xfrm>
            <a:off x="3795515" y="293348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70" name="Oval 1469"/>
          <p:cNvSpPr/>
          <p:nvPr/>
        </p:nvSpPr>
        <p:spPr>
          <a:xfrm>
            <a:off x="3733811" y="293348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71" name="Oval 1470"/>
          <p:cNvSpPr/>
          <p:nvPr/>
        </p:nvSpPr>
        <p:spPr>
          <a:xfrm>
            <a:off x="3836643" y="295870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72" name="Oval 1471"/>
          <p:cNvSpPr/>
          <p:nvPr/>
        </p:nvSpPr>
        <p:spPr>
          <a:xfrm>
            <a:off x="3881908" y="295870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73" name="Oval 1472"/>
          <p:cNvSpPr/>
          <p:nvPr/>
        </p:nvSpPr>
        <p:spPr>
          <a:xfrm>
            <a:off x="3970256" y="303993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74" name="Oval 1473"/>
          <p:cNvSpPr/>
          <p:nvPr/>
        </p:nvSpPr>
        <p:spPr>
          <a:xfrm>
            <a:off x="3779435" y="304087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75" name="Oval 1474"/>
          <p:cNvSpPr/>
          <p:nvPr/>
        </p:nvSpPr>
        <p:spPr>
          <a:xfrm>
            <a:off x="3745973" y="302949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76" name="Oval 1475"/>
          <p:cNvSpPr/>
          <p:nvPr/>
        </p:nvSpPr>
        <p:spPr>
          <a:xfrm>
            <a:off x="3710859" y="302949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77" name="Oval 1476"/>
          <p:cNvSpPr/>
          <p:nvPr/>
        </p:nvSpPr>
        <p:spPr>
          <a:xfrm>
            <a:off x="3653802" y="302258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78" name="Oval 1477"/>
          <p:cNvSpPr/>
          <p:nvPr/>
        </p:nvSpPr>
        <p:spPr>
          <a:xfrm>
            <a:off x="3911017" y="304087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79" name="Oval 1478"/>
          <p:cNvSpPr/>
          <p:nvPr/>
        </p:nvSpPr>
        <p:spPr>
          <a:xfrm>
            <a:off x="3785763" y="169974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80" name="Oval 1479"/>
          <p:cNvSpPr/>
          <p:nvPr/>
        </p:nvSpPr>
        <p:spPr>
          <a:xfrm>
            <a:off x="3825978" y="176293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81" name="Oval 1480"/>
          <p:cNvSpPr/>
          <p:nvPr/>
        </p:nvSpPr>
        <p:spPr>
          <a:xfrm>
            <a:off x="3833426" y="169001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82" name="Oval 1481"/>
          <p:cNvSpPr/>
          <p:nvPr/>
        </p:nvSpPr>
        <p:spPr>
          <a:xfrm>
            <a:off x="3865792" y="175075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83" name="Oval 1482"/>
          <p:cNvSpPr/>
          <p:nvPr/>
        </p:nvSpPr>
        <p:spPr>
          <a:xfrm>
            <a:off x="3900063" y="181404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84" name="Oval 1483"/>
          <p:cNvSpPr/>
          <p:nvPr/>
        </p:nvSpPr>
        <p:spPr>
          <a:xfrm>
            <a:off x="3940278" y="187723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85" name="Oval 1484"/>
          <p:cNvSpPr/>
          <p:nvPr/>
        </p:nvSpPr>
        <p:spPr>
          <a:xfrm>
            <a:off x="3896331" y="169001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86" name="Oval 1485"/>
          <p:cNvSpPr/>
          <p:nvPr/>
        </p:nvSpPr>
        <p:spPr>
          <a:xfrm>
            <a:off x="3928698" y="175075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87" name="Oval 1486"/>
          <p:cNvSpPr/>
          <p:nvPr/>
        </p:nvSpPr>
        <p:spPr>
          <a:xfrm>
            <a:off x="3962969" y="181404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88" name="Oval 1487"/>
          <p:cNvSpPr/>
          <p:nvPr/>
        </p:nvSpPr>
        <p:spPr>
          <a:xfrm>
            <a:off x="4003184" y="187723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89" name="Oval 1488"/>
          <p:cNvSpPr/>
          <p:nvPr/>
        </p:nvSpPr>
        <p:spPr>
          <a:xfrm>
            <a:off x="3967578" y="174141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90" name="Oval 1489"/>
          <p:cNvSpPr/>
          <p:nvPr/>
        </p:nvSpPr>
        <p:spPr>
          <a:xfrm>
            <a:off x="4010631" y="180431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91" name="Oval 1490"/>
          <p:cNvSpPr/>
          <p:nvPr/>
        </p:nvSpPr>
        <p:spPr>
          <a:xfrm>
            <a:off x="4042998" y="186505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92" name="Oval 1491"/>
          <p:cNvSpPr/>
          <p:nvPr/>
        </p:nvSpPr>
        <p:spPr>
          <a:xfrm>
            <a:off x="4077269" y="1928340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93" name="Oval 1492"/>
          <p:cNvSpPr/>
          <p:nvPr/>
        </p:nvSpPr>
        <p:spPr>
          <a:xfrm>
            <a:off x="4117484" y="1991534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94" name="Oval 1493"/>
          <p:cNvSpPr/>
          <p:nvPr/>
        </p:nvSpPr>
        <p:spPr>
          <a:xfrm>
            <a:off x="4054578" y="175339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95" name="Oval 1494"/>
          <p:cNvSpPr/>
          <p:nvPr/>
        </p:nvSpPr>
        <p:spPr>
          <a:xfrm>
            <a:off x="4077269" y="169019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96" name="Oval 1495"/>
          <p:cNvSpPr/>
          <p:nvPr/>
        </p:nvSpPr>
        <p:spPr>
          <a:xfrm>
            <a:off x="4117484" y="1753391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97" name="Oval 1496"/>
          <p:cNvSpPr/>
          <p:nvPr/>
        </p:nvSpPr>
        <p:spPr>
          <a:xfrm>
            <a:off x="4124931" y="168046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98" name="Oval 1497"/>
          <p:cNvSpPr/>
          <p:nvPr/>
        </p:nvSpPr>
        <p:spPr>
          <a:xfrm>
            <a:off x="4157298" y="174120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499" name="Oval 1498"/>
          <p:cNvSpPr/>
          <p:nvPr/>
        </p:nvSpPr>
        <p:spPr>
          <a:xfrm>
            <a:off x="4191569" y="180449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00" name="Oval 1499"/>
          <p:cNvSpPr/>
          <p:nvPr/>
        </p:nvSpPr>
        <p:spPr>
          <a:xfrm>
            <a:off x="4174441" y="198170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01" name="Oval 1500"/>
          <p:cNvSpPr/>
          <p:nvPr/>
        </p:nvSpPr>
        <p:spPr>
          <a:xfrm>
            <a:off x="4136733" y="189552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02" name="Oval 1501"/>
          <p:cNvSpPr/>
          <p:nvPr/>
        </p:nvSpPr>
        <p:spPr>
          <a:xfrm>
            <a:off x="3754019" y="208754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03" name="Oval 1502"/>
          <p:cNvSpPr/>
          <p:nvPr/>
        </p:nvSpPr>
        <p:spPr>
          <a:xfrm>
            <a:off x="3784413" y="186769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04" name="Oval 1503"/>
          <p:cNvSpPr/>
          <p:nvPr/>
        </p:nvSpPr>
        <p:spPr>
          <a:xfrm>
            <a:off x="3732584" y="181273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05" name="Oval 1504"/>
          <p:cNvSpPr/>
          <p:nvPr/>
        </p:nvSpPr>
        <p:spPr>
          <a:xfrm>
            <a:off x="3745505" y="197377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06" name="Oval 1505"/>
          <p:cNvSpPr/>
          <p:nvPr/>
        </p:nvSpPr>
        <p:spPr>
          <a:xfrm>
            <a:off x="3826568" y="198704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07" name="Oval 1506"/>
          <p:cNvSpPr/>
          <p:nvPr/>
        </p:nvSpPr>
        <p:spPr>
          <a:xfrm>
            <a:off x="3865792" y="199153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08" name="Oval 1507"/>
          <p:cNvSpPr/>
          <p:nvPr/>
        </p:nvSpPr>
        <p:spPr>
          <a:xfrm>
            <a:off x="3704376" y="209994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09" name="Oval 1508"/>
          <p:cNvSpPr/>
          <p:nvPr/>
        </p:nvSpPr>
        <p:spPr>
          <a:xfrm>
            <a:off x="3795147" y="206925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10" name="Oval 1509"/>
          <p:cNvSpPr/>
          <p:nvPr/>
        </p:nvSpPr>
        <p:spPr>
          <a:xfrm>
            <a:off x="4111538" y="203303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11" name="Oval 1510"/>
          <p:cNvSpPr/>
          <p:nvPr/>
        </p:nvSpPr>
        <p:spPr>
          <a:xfrm>
            <a:off x="4215569" y="205486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12" name="Oval 1511"/>
          <p:cNvSpPr/>
          <p:nvPr/>
        </p:nvSpPr>
        <p:spPr>
          <a:xfrm>
            <a:off x="3986940" y="201297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13" name="Oval 1512"/>
          <p:cNvSpPr/>
          <p:nvPr/>
        </p:nvSpPr>
        <p:spPr>
          <a:xfrm>
            <a:off x="3925237" y="201297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14" name="Oval 1513"/>
          <p:cNvSpPr/>
          <p:nvPr/>
        </p:nvSpPr>
        <p:spPr>
          <a:xfrm>
            <a:off x="4028069" y="203819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15" name="Oval 1514"/>
          <p:cNvSpPr/>
          <p:nvPr/>
        </p:nvSpPr>
        <p:spPr>
          <a:xfrm>
            <a:off x="4073333" y="203819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16" name="Oval 1515"/>
          <p:cNvSpPr/>
          <p:nvPr/>
        </p:nvSpPr>
        <p:spPr>
          <a:xfrm>
            <a:off x="4029008" y="213420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17" name="Oval 1516"/>
          <p:cNvSpPr/>
          <p:nvPr/>
        </p:nvSpPr>
        <p:spPr>
          <a:xfrm>
            <a:off x="4161681" y="211941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18" name="Oval 1517"/>
          <p:cNvSpPr/>
          <p:nvPr/>
        </p:nvSpPr>
        <p:spPr>
          <a:xfrm>
            <a:off x="3970861" y="212036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19" name="Oval 1518"/>
          <p:cNvSpPr/>
          <p:nvPr/>
        </p:nvSpPr>
        <p:spPr>
          <a:xfrm>
            <a:off x="3937398" y="210898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20" name="Oval 1519"/>
          <p:cNvSpPr/>
          <p:nvPr/>
        </p:nvSpPr>
        <p:spPr>
          <a:xfrm>
            <a:off x="3902285" y="210898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21" name="Oval 1520"/>
          <p:cNvSpPr/>
          <p:nvPr/>
        </p:nvSpPr>
        <p:spPr>
          <a:xfrm>
            <a:off x="3845228" y="210207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22" name="Oval 1521"/>
          <p:cNvSpPr/>
          <p:nvPr/>
        </p:nvSpPr>
        <p:spPr>
          <a:xfrm>
            <a:off x="4215569" y="213420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23" name="Oval 1522"/>
          <p:cNvSpPr/>
          <p:nvPr/>
        </p:nvSpPr>
        <p:spPr>
          <a:xfrm>
            <a:off x="4102442" y="212036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24" name="Oval 1523"/>
          <p:cNvSpPr/>
          <p:nvPr/>
        </p:nvSpPr>
        <p:spPr>
          <a:xfrm>
            <a:off x="4369154" y="169062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25" name="Oval 1524"/>
          <p:cNvSpPr/>
          <p:nvPr/>
        </p:nvSpPr>
        <p:spPr>
          <a:xfrm>
            <a:off x="4409369" y="1753819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26" name="Oval 1525"/>
          <p:cNvSpPr/>
          <p:nvPr/>
        </p:nvSpPr>
        <p:spPr>
          <a:xfrm>
            <a:off x="4416818" y="1680896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27" name="Oval 1526"/>
          <p:cNvSpPr/>
          <p:nvPr/>
        </p:nvSpPr>
        <p:spPr>
          <a:xfrm>
            <a:off x="4449185" y="1741637"/>
            <a:ext cx="34271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28" name="Oval 1527"/>
          <p:cNvSpPr/>
          <p:nvPr/>
        </p:nvSpPr>
        <p:spPr>
          <a:xfrm>
            <a:off x="4337411" y="207843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29" name="Oval 1528"/>
          <p:cNvSpPr/>
          <p:nvPr/>
        </p:nvSpPr>
        <p:spPr>
          <a:xfrm>
            <a:off x="4367805" y="185857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30" name="Oval 1529"/>
          <p:cNvSpPr/>
          <p:nvPr/>
        </p:nvSpPr>
        <p:spPr>
          <a:xfrm>
            <a:off x="4328897" y="196465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31" name="Oval 1530"/>
          <p:cNvSpPr/>
          <p:nvPr/>
        </p:nvSpPr>
        <p:spPr>
          <a:xfrm>
            <a:off x="4409960" y="197793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32" name="Oval 1531"/>
          <p:cNvSpPr/>
          <p:nvPr/>
        </p:nvSpPr>
        <p:spPr>
          <a:xfrm>
            <a:off x="4449184" y="198241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33" name="Oval 1532"/>
          <p:cNvSpPr/>
          <p:nvPr/>
        </p:nvSpPr>
        <p:spPr>
          <a:xfrm>
            <a:off x="4287768" y="209082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34" name="Oval 1533"/>
          <p:cNvSpPr/>
          <p:nvPr/>
        </p:nvSpPr>
        <p:spPr>
          <a:xfrm>
            <a:off x="4378539" y="206014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35" name="Oval 1534"/>
          <p:cNvSpPr/>
          <p:nvPr/>
        </p:nvSpPr>
        <p:spPr>
          <a:xfrm>
            <a:off x="4428620" y="209296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36" name="Oval 1535"/>
          <p:cNvSpPr/>
          <p:nvPr/>
        </p:nvSpPr>
        <p:spPr>
          <a:xfrm>
            <a:off x="4019793" y="230948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37" name="Oval 1536"/>
          <p:cNvSpPr/>
          <p:nvPr/>
        </p:nvSpPr>
        <p:spPr>
          <a:xfrm>
            <a:off x="3856294" y="225043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38" name="Oval 1537"/>
          <p:cNvSpPr/>
          <p:nvPr/>
        </p:nvSpPr>
        <p:spPr>
          <a:xfrm>
            <a:off x="3719657" y="226009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39" name="Oval 1538"/>
          <p:cNvSpPr/>
          <p:nvPr/>
        </p:nvSpPr>
        <p:spPr>
          <a:xfrm>
            <a:off x="4671769" y="215905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40" name="Oval 1539"/>
          <p:cNvSpPr/>
          <p:nvPr/>
        </p:nvSpPr>
        <p:spPr>
          <a:xfrm>
            <a:off x="4845204" y="220064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41" name="Oval 1540"/>
          <p:cNvSpPr/>
          <p:nvPr/>
        </p:nvSpPr>
        <p:spPr>
          <a:xfrm>
            <a:off x="4581491" y="213688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42" name="Oval 1541"/>
          <p:cNvSpPr/>
          <p:nvPr/>
        </p:nvSpPr>
        <p:spPr>
          <a:xfrm>
            <a:off x="4576945" y="227368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43" name="Oval 1542"/>
          <p:cNvSpPr/>
          <p:nvPr/>
        </p:nvSpPr>
        <p:spPr>
          <a:xfrm>
            <a:off x="4467850" y="232891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44" name="Oval 1543"/>
          <p:cNvSpPr/>
          <p:nvPr/>
        </p:nvSpPr>
        <p:spPr>
          <a:xfrm>
            <a:off x="3903748" y="227986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45" name="Oval 1544"/>
          <p:cNvSpPr/>
          <p:nvPr/>
        </p:nvSpPr>
        <p:spPr>
          <a:xfrm>
            <a:off x="4523144" y="221543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46" name="Oval 1545"/>
          <p:cNvSpPr/>
          <p:nvPr/>
        </p:nvSpPr>
        <p:spPr>
          <a:xfrm>
            <a:off x="4423317" y="220094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47" name="Oval 1546"/>
          <p:cNvSpPr/>
          <p:nvPr/>
        </p:nvSpPr>
        <p:spPr>
          <a:xfrm>
            <a:off x="4469063" y="216579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48" name="Oval 1547"/>
          <p:cNvSpPr/>
          <p:nvPr/>
        </p:nvSpPr>
        <p:spPr>
          <a:xfrm>
            <a:off x="4291809" y="224858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49" name="Oval 1548"/>
          <p:cNvSpPr/>
          <p:nvPr/>
        </p:nvSpPr>
        <p:spPr>
          <a:xfrm>
            <a:off x="4255658" y="221678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50" name="Oval 1549"/>
          <p:cNvSpPr/>
          <p:nvPr/>
        </p:nvSpPr>
        <p:spPr>
          <a:xfrm>
            <a:off x="3964649" y="228610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51" name="Oval 1550"/>
          <p:cNvSpPr/>
          <p:nvPr/>
        </p:nvSpPr>
        <p:spPr>
          <a:xfrm>
            <a:off x="5414573" y="218625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52" name="Oval 1551"/>
          <p:cNvSpPr/>
          <p:nvPr/>
        </p:nvSpPr>
        <p:spPr>
          <a:xfrm>
            <a:off x="5351447" y="219194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53" name="Oval 1552"/>
          <p:cNvSpPr/>
          <p:nvPr/>
        </p:nvSpPr>
        <p:spPr>
          <a:xfrm>
            <a:off x="5246717" y="215544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54" name="Oval 1553"/>
          <p:cNvSpPr/>
          <p:nvPr/>
        </p:nvSpPr>
        <p:spPr>
          <a:xfrm>
            <a:off x="5165041" y="212794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55" name="Oval 1554"/>
          <p:cNvSpPr/>
          <p:nvPr/>
        </p:nvSpPr>
        <p:spPr>
          <a:xfrm>
            <a:off x="5119964" y="226533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56" name="Oval 1555"/>
          <p:cNvSpPr/>
          <p:nvPr/>
        </p:nvSpPr>
        <p:spPr>
          <a:xfrm>
            <a:off x="5029782" y="218427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57" name="Oval 1556"/>
          <p:cNvSpPr/>
          <p:nvPr/>
        </p:nvSpPr>
        <p:spPr>
          <a:xfrm>
            <a:off x="5075658" y="216579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58" name="Oval 1557"/>
          <p:cNvSpPr/>
          <p:nvPr/>
        </p:nvSpPr>
        <p:spPr>
          <a:xfrm>
            <a:off x="5126248" y="210826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59" name="Oval 1558"/>
          <p:cNvSpPr/>
          <p:nvPr/>
        </p:nvSpPr>
        <p:spPr>
          <a:xfrm>
            <a:off x="5377570" y="308408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60" name="Oval 1559"/>
          <p:cNvSpPr/>
          <p:nvPr/>
        </p:nvSpPr>
        <p:spPr>
          <a:xfrm>
            <a:off x="5446905" y="310280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61" name="Oval 1560"/>
          <p:cNvSpPr/>
          <p:nvPr/>
        </p:nvSpPr>
        <p:spPr>
          <a:xfrm>
            <a:off x="5725219" y="311255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62" name="Oval 1561"/>
          <p:cNvSpPr/>
          <p:nvPr/>
        </p:nvSpPr>
        <p:spPr>
          <a:xfrm>
            <a:off x="5502282" y="317188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63" name="Oval 1562"/>
          <p:cNvSpPr/>
          <p:nvPr/>
        </p:nvSpPr>
        <p:spPr>
          <a:xfrm>
            <a:off x="5771633" y="309190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64" name="Oval 1563"/>
          <p:cNvSpPr/>
          <p:nvPr/>
        </p:nvSpPr>
        <p:spPr>
          <a:xfrm>
            <a:off x="3810443" y="410973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65" name="Oval 1564"/>
          <p:cNvSpPr/>
          <p:nvPr/>
        </p:nvSpPr>
        <p:spPr>
          <a:xfrm>
            <a:off x="3815343" y="395966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66" name="Oval 1565"/>
          <p:cNvSpPr/>
          <p:nvPr/>
        </p:nvSpPr>
        <p:spPr>
          <a:xfrm>
            <a:off x="3706155" y="404198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67" name="Oval 1566"/>
          <p:cNvSpPr/>
          <p:nvPr/>
        </p:nvSpPr>
        <p:spPr>
          <a:xfrm>
            <a:off x="3651711" y="494465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68" name="Oval 1567"/>
          <p:cNvSpPr/>
          <p:nvPr/>
        </p:nvSpPr>
        <p:spPr>
          <a:xfrm>
            <a:off x="3301535" y="464875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69" name="Oval 1568"/>
          <p:cNvSpPr/>
          <p:nvPr/>
        </p:nvSpPr>
        <p:spPr>
          <a:xfrm>
            <a:off x="3305682" y="480864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70" name="Oval 1569"/>
          <p:cNvSpPr/>
          <p:nvPr/>
        </p:nvSpPr>
        <p:spPr>
          <a:xfrm>
            <a:off x="3419602" y="379240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71" name="Oval 1570"/>
          <p:cNvSpPr/>
          <p:nvPr/>
        </p:nvSpPr>
        <p:spPr>
          <a:xfrm>
            <a:off x="3931547" y="313688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72" name="Oval 1571"/>
          <p:cNvSpPr/>
          <p:nvPr/>
        </p:nvSpPr>
        <p:spPr>
          <a:xfrm>
            <a:off x="4192922" y="401714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73" name="Oval 1572"/>
          <p:cNvSpPr/>
          <p:nvPr/>
        </p:nvSpPr>
        <p:spPr>
          <a:xfrm>
            <a:off x="4038174" y="332912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74" name="Oval 1573"/>
          <p:cNvSpPr/>
          <p:nvPr/>
        </p:nvSpPr>
        <p:spPr>
          <a:xfrm>
            <a:off x="4024715" y="313364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75" name="Oval 1574"/>
          <p:cNvSpPr/>
          <p:nvPr/>
        </p:nvSpPr>
        <p:spPr>
          <a:xfrm>
            <a:off x="3988748" y="322966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76" name="Oval 1575"/>
          <p:cNvSpPr/>
          <p:nvPr/>
        </p:nvSpPr>
        <p:spPr>
          <a:xfrm>
            <a:off x="3879575" y="414620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77" name="Oval 1576"/>
          <p:cNvSpPr/>
          <p:nvPr/>
        </p:nvSpPr>
        <p:spPr>
          <a:xfrm>
            <a:off x="3848264" y="407335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78" name="Oval 1577"/>
          <p:cNvSpPr/>
          <p:nvPr/>
        </p:nvSpPr>
        <p:spPr>
          <a:xfrm>
            <a:off x="3693383" y="492099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79" name="Oval 1578"/>
          <p:cNvSpPr/>
          <p:nvPr/>
        </p:nvSpPr>
        <p:spPr>
          <a:xfrm>
            <a:off x="3443599" y="496603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80" name="Oval 1579"/>
          <p:cNvSpPr/>
          <p:nvPr/>
        </p:nvSpPr>
        <p:spPr>
          <a:xfrm>
            <a:off x="3730928" y="499986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81" name="Oval 1580"/>
          <p:cNvSpPr/>
          <p:nvPr/>
        </p:nvSpPr>
        <p:spPr>
          <a:xfrm>
            <a:off x="3257167" y="480864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82" name="Oval 1581"/>
          <p:cNvSpPr/>
          <p:nvPr/>
        </p:nvSpPr>
        <p:spPr>
          <a:xfrm>
            <a:off x="3375149" y="394317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83" name="Oval 1582"/>
          <p:cNvSpPr/>
          <p:nvPr/>
        </p:nvSpPr>
        <p:spPr>
          <a:xfrm>
            <a:off x="3430443" y="393724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84" name="Oval 1583"/>
          <p:cNvSpPr/>
          <p:nvPr/>
        </p:nvSpPr>
        <p:spPr>
          <a:xfrm>
            <a:off x="3536645" y="399885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85" name="Oval 1584"/>
          <p:cNvSpPr/>
          <p:nvPr/>
        </p:nvSpPr>
        <p:spPr>
          <a:xfrm>
            <a:off x="3764684" y="400856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86" name="Oval 1585"/>
          <p:cNvSpPr/>
          <p:nvPr/>
        </p:nvSpPr>
        <p:spPr>
          <a:xfrm>
            <a:off x="3851784" y="311614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87" name="Oval 1586"/>
          <p:cNvSpPr/>
          <p:nvPr/>
        </p:nvSpPr>
        <p:spPr>
          <a:xfrm>
            <a:off x="4407177" y="397546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88" name="Oval 1587"/>
          <p:cNvSpPr/>
          <p:nvPr/>
        </p:nvSpPr>
        <p:spPr>
          <a:xfrm>
            <a:off x="4517276" y="313789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89" name="Oval 1588"/>
          <p:cNvSpPr/>
          <p:nvPr/>
        </p:nvSpPr>
        <p:spPr>
          <a:xfrm>
            <a:off x="4453428" y="312471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90" name="Oval 1589"/>
          <p:cNvSpPr/>
          <p:nvPr/>
        </p:nvSpPr>
        <p:spPr>
          <a:xfrm>
            <a:off x="4289930" y="316635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91" name="Oval 1590"/>
          <p:cNvSpPr/>
          <p:nvPr/>
        </p:nvSpPr>
        <p:spPr>
          <a:xfrm>
            <a:off x="4044092" y="385445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92" name="Oval 1591"/>
          <p:cNvSpPr/>
          <p:nvPr/>
        </p:nvSpPr>
        <p:spPr>
          <a:xfrm>
            <a:off x="4030766" y="371374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93" name="Oval 1592"/>
          <p:cNvSpPr/>
          <p:nvPr/>
        </p:nvSpPr>
        <p:spPr>
          <a:xfrm>
            <a:off x="4035644" y="354530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94" name="Oval 1593"/>
          <p:cNvSpPr/>
          <p:nvPr/>
        </p:nvSpPr>
        <p:spPr>
          <a:xfrm>
            <a:off x="3935848" y="457127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95" name="Oval 1594"/>
          <p:cNvSpPr/>
          <p:nvPr/>
        </p:nvSpPr>
        <p:spPr>
          <a:xfrm>
            <a:off x="3917942" y="439359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96" name="Oval 1595"/>
          <p:cNvSpPr/>
          <p:nvPr/>
        </p:nvSpPr>
        <p:spPr>
          <a:xfrm>
            <a:off x="3927161" y="423899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97" name="Oval 1596"/>
          <p:cNvSpPr/>
          <p:nvPr/>
        </p:nvSpPr>
        <p:spPr>
          <a:xfrm>
            <a:off x="3909380" y="405718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98" name="Oval 1597"/>
          <p:cNvSpPr/>
          <p:nvPr/>
        </p:nvSpPr>
        <p:spPr>
          <a:xfrm>
            <a:off x="4078367" y="483269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599" name="Oval 1598"/>
          <p:cNvSpPr/>
          <p:nvPr/>
        </p:nvSpPr>
        <p:spPr>
          <a:xfrm>
            <a:off x="4029008" y="490151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00" name="Oval 1599"/>
          <p:cNvSpPr/>
          <p:nvPr/>
        </p:nvSpPr>
        <p:spPr>
          <a:xfrm>
            <a:off x="3979271" y="491997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01" name="Oval 1600"/>
          <p:cNvSpPr/>
          <p:nvPr/>
        </p:nvSpPr>
        <p:spPr>
          <a:xfrm>
            <a:off x="3938507" y="485645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02" name="Oval 1601"/>
          <p:cNvSpPr/>
          <p:nvPr/>
        </p:nvSpPr>
        <p:spPr>
          <a:xfrm>
            <a:off x="3915917" y="474293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03" name="Oval 1602"/>
          <p:cNvSpPr/>
          <p:nvPr/>
        </p:nvSpPr>
        <p:spPr>
          <a:xfrm>
            <a:off x="4467850" y="405498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04" name="Oval 1603"/>
          <p:cNvSpPr/>
          <p:nvPr/>
        </p:nvSpPr>
        <p:spPr>
          <a:xfrm>
            <a:off x="5042542" y="401901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05" name="Oval 1604"/>
          <p:cNvSpPr/>
          <p:nvPr/>
        </p:nvSpPr>
        <p:spPr>
          <a:xfrm>
            <a:off x="5315974" y="311660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06" name="Oval 1605"/>
          <p:cNvSpPr/>
          <p:nvPr/>
        </p:nvSpPr>
        <p:spPr>
          <a:xfrm>
            <a:off x="5207464" y="314408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07" name="Oval 1606"/>
          <p:cNvSpPr/>
          <p:nvPr/>
        </p:nvSpPr>
        <p:spPr>
          <a:xfrm>
            <a:off x="5175845" y="311350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08" name="Oval 1607"/>
          <p:cNvSpPr/>
          <p:nvPr/>
        </p:nvSpPr>
        <p:spPr>
          <a:xfrm>
            <a:off x="4825331" y="310842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09" name="Oval 1608"/>
          <p:cNvSpPr/>
          <p:nvPr/>
        </p:nvSpPr>
        <p:spPr>
          <a:xfrm>
            <a:off x="4602432" y="321461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10" name="Oval 1609"/>
          <p:cNvSpPr/>
          <p:nvPr/>
        </p:nvSpPr>
        <p:spPr>
          <a:xfrm>
            <a:off x="4864232" y="312457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11" name="Oval 1610"/>
          <p:cNvSpPr/>
          <p:nvPr/>
        </p:nvSpPr>
        <p:spPr>
          <a:xfrm>
            <a:off x="3661155" y="221835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12" name="Oval 1611"/>
          <p:cNvSpPr/>
          <p:nvPr/>
        </p:nvSpPr>
        <p:spPr>
          <a:xfrm>
            <a:off x="3775455" y="233265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13" name="Oval 1612"/>
          <p:cNvSpPr/>
          <p:nvPr/>
        </p:nvSpPr>
        <p:spPr>
          <a:xfrm>
            <a:off x="3889755" y="244695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14" name="Oval 1613"/>
          <p:cNvSpPr/>
          <p:nvPr/>
        </p:nvSpPr>
        <p:spPr>
          <a:xfrm>
            <a:off x="4004055" y="256125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15" name="Oval 1614"/>
          <p:cNvSpPr/>
          <p:nvPr/>
        </p:nvSpPr>
        <p:spPr>
          <a:xfrm>
            <a:off x="4118355" y="267555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16" name="Oval 1615"/>
          <p:cNvSpPr/>
          <p:nvPr/>
        </p:nvSpPr>
        <p:spPr>
          <a:xfrm>
            <a:off x="4232655" y="278985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17" name="Oval 1616"/>
          <p:cNvSpPr/>
          <p:nvPr/>
        </p:nvSpPr>
        <p:spPr>
          <a:xfrm>
            <a:off x="4346955" y="290415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18" name="Oval 1617"/>
          <p:cNvSpPr/>
          <p:nvPr/>
        </p:nvSpPr>
        <p:spPr>
          <a:xfrm>
            <a:off x="4461255" y="301845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19" name="Oval 1618"/>
          <p:cNvSpPr/>
          <p:nvPr/>
        </p:nvSpPr>
        <p:spPr>
          <a:xfrm>
            <a:off x="4575555" y="313275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20" name="Oval 1619"/>
          <p:cNvSpPr/>
          <p:nvPr/>
        </p:nvSpPr>
        <p:spPr>
          <a:xfrm>
            <a:off x="6066018" y="496070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21" name="Oval 1620"/>
          <p:cNvSpPr/>
          <p:nvPr/>
        </p:nvSpPr>
        <p:spPr>
          <a:xfrm>
            <a:off x="6194321" y="497843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22" name="Oval 1621"/>
          <p:cNvSpPr/>
          <p:nvPr/>
        </p:nvSpPr>
        <p:spPr>
          <a:xfrm>
            <a:off x="5825578" y="493831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23" name="Oval 1622"/>
          <p:cNvSpPr/>
          <p:nvPr/>
        </p:nvSpPr>
        <p:spPr>
          <a:xfrm>
            <a:off x="5433809" y="396823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24" name="Oval 1623"/>
          <p:cNvSpPr/>
          <p:nvPr/>
        </p:nvSpPr>
        <p:spPr>
          <a:xfrm>
            <a:off x="5848770" y="401429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25" name="Oval 1624"/>
          <p:cNvSpPr/>
          <p:nvPr/>
        </p:nvSpPr>
        <p:spPr>
          <a:xfrm>
            <a:off x="4696735" y="442046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26" name="Oval 1625"/>
          <p:cNvSpPr/>
          <p:nvPr/>
        </p:nvSpPr>
        <p:spPr>
          <a:xfrm>
            <a:off x="4915784" y="480437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27" name="Oval 1626"/>
          <p:cNvSpPr/>
          <p:nvPr/>
        </p:nvSpPr>
        <p:spPr>
          <a:xfrm>
            <a:off x="5490252" y="403325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28" name="Oval 1627"/>
          <p:cNvSpPr/>
          <p:nvPr/>
        </p:nvSpPr>
        <p:spPr>
          <a:xfrm>
            <a:off x="5632306" y="404383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29" name="Oval 1628"/>
          <p:cNvSpPr/>
          <p:nvPr/>
        </p:nvSpPr>
        <p:spPr>
          <a:xfrm>
            <a:off x="4465389" y="4859907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30" name="Oval 1629"/>
          <p:cNvSpPr/>
          <p:nvPr/>
        </p:nvSpPr>
        <p:spPr>
          <a:xfrm>
            <a:off x="6153209" y="495626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31" name="Oval 1630"/>
          <p:cNvSpPr/>
          <p:nvPr/>
        </p:nvSpPr>
        <p:spPr>
          <a:xfrm>
            <a:off x="5670511" y="489288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32" name="Oval 1631"/>
          <p:cNvSpPr/>
          <p:nvPr/>
        </p:nvSpPr>
        <p:spPr>
          <a:xfrm>
            <a:off x="5734643" y="492095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33" name="Oval 1632"/>
          <p:cNvSpPr/>
          <p:nvPr/>
        </p:nvSpPr>
        <p:spPr>
          <a:xfrm>
            <a:off x="5680341" y="400512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34" name="Oval 1633"/>
          <p:cNvSpPr/>
          <p:nvPr/>
        </p:nvSpPr>
        <p:spPr>
          <a:xfrm>
            <a:off x="5771996" y="291203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35" name="Oval 1634"/>
          <p:cNvSpPr/>
          <p:nvPr/>
        </p:nvSpPr>
        <p:spPr>
          <a:xfrm>
            <a:off x="5265782" y="499517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36" name="Oval 1635"/>
          <p:cNvSpPr/>
          <p:nvPr/>
        </p:nvSpPr>
        <p:spPr>
          <a:xfrm>
            <a:off x="5088903" y="482187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37" name="Oval 1636"/>
          <p:cNvSpPr/>
          <p:nvPr/>
        </p:nvSpPr>
        <p:spPr>
          <a:xfrm>
            <a:off x="5586054" y="398376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38" name="Oval 1637"/>
          <p:cNvSpPr/>
          <p:nvPr/>
        </p:nvSpPr>
        <p:spPr>
          <a:xfrm>
            <a:off x="5208134" y="402531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39" name="Oval 1638"/>
          <p:cNvSpPr/>
          <p:nvPr/>
        </p:nvSpPr>
        <p:spPr>
          <a:xfrm>
            <a:off x="4729557" y="482286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40" name="Oval 1639"/>
          <p:cNvSpPr/>
          <p:nvPr/>
        </p:nvSpPr>
        <p:spPr>
          <a:xfrm>
            <a:off x="4643561" y="4969214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41" name="Oval 1640"/>
          <p:cNvSpPr/>
          <p:nvPr/>
        </p:nvSpPr>
        <p:spPr>
          <a:xfrm>
            <a:off x="5770724" y="493401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42" name="Oval 1641"/>
          <p:cNvSpPr/>
          <p:nvPr/>
        </p:nvSpPr>
        <p:spPr>
          <a:xfrm>
            <a:off x="5885347" y="400937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43" name="Oval 1642"/>
          <p:cNvSpPr/>
          <p:nvPr/>
        </p:nvSpPr>
        <p:spPr>
          <a:xfrm>
            <a:off x="5935582" y="398229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44" name="Oval 1643"/>
          <p:cNvSpPr/>
          <p:nvPr/>
        </p:nvSpPr>
        <p:spPr>
          <a:xfrm>
            <a:off x="5812824" y="303045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45" name="Oval 1644"/>
          <p:cNvSpPr/>
          <p:nvPr/>
        </p:nvSpPr>
        <p:spPr>
          <a:xfrm>
            <a:off x="5083841" y="492200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46" name="Oval 1645"/>
          <p:cNvSpPr/>
          <p:nvPr/>
        </p:nvSpPr>
        <p:spPr>
          <a:xfrm>
            <a:off x="5193620" y="490860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47" name="Oval 1646"/>
          <p:cNvSpPr/>
          <p:nvPr/>
        </p:nvSpPr>
        <p:spPr>
          <a:xfrm>
            <a:off x="4825154" y="484970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48" name="Oval 1647"/>
          <p:cNvSpPr/>
          <p:nvPr/>
        </p:nvSpPr>
        <p:spPr>
          <a:xfrm>
            <a:off x="5326640" y="407065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49" name="Oval 1648"/>
          <p:cNvSpPr/>
          <p:nvPr/>
        </p:nvSpPr>
        <p:spPr>
          <a:xfrm>
            <a:off x="5605212" y="413485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50" name="Oval 1649"/>
          <p:cNvSpPr/>
          <p:nvPr/>
        </p:nvSpPr>
        <p:spPr>
          <a:xfrm>
            <a:off x="4370255" y="489140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51" name="Oval 1650"/>
          <p:cNvSpPr/>
          <p:nvPr/>
        </p:nvSpPr>
        <p:spPr>
          <a:xfrm>
            <a:off x="4926524" y="401714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52" name="Oval 1651"/>
          <p:cNvSpPr/>
          <p:nvPr/>
        </p:nvSpPr>
        <p:spPr>
          <a:xfrm>
            <a:off x="5744273" y="394964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53" name="Oval 1652"/>
          <p:cNvSpPr/>
          <p:nvPr/>
        </p:nvSpPr>
        <p:spPr>
          <a:xfrm>
            <a:off x="6049324" y="4005126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54" name="Oval 1653"/>
          <p:cNvSpPr/>
          <p:nvPr/>
        </p:nvSpPr>
        <p:spPr>
          <a:xfrm>
            <a:off x="4632654" y="351371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55" name="Oval 1654"/>
          <p:cNvSpPr/>
          <p:nvPr/>
        </p:nvSpPr>
        <p:spPr>
          <a:xfrm>
            <a:off x="5033929" y="483561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56" name="Oval 1655"/>
          <p:cNvSpPr/>
          <p:nvPr/>
        </p:nvSpPr>
        <p:spPr>
          <a:xfrm>
            <a:off x="4874832" y="486785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57" name="Oval 1656"/>
          <p:cNvSpPr/>
          <p:nvPr/>
        </p:nvSpPr>
        <p:spPr>
          <a:xfrm>
            <a:off x="5153429" y="400210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58" name="Oval 1657"/>
          <p:cNvSpPr/>
          <p:nvPr/>
        </p:nvSpPr>
        <p:spPr>
          <a:xfrm>
            <a:off x="5536619" y="399796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59" name="Oval 1658"/>
          <p:cNvSpPr/>
          <p:nvPr/>
        </p:nvSpPr>
        <p:spPr>
          <a:xfrm>
            <a:off x="4552529" y="489595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60" name="Oval 1659"/>
          <p:cNvSpPr/>
          <p:nvPr/>
        </p:nvSpPr>
        <p:spPr>
          <a:xfrm>
            <a:off x="5009039" y="399885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61" name="Oval 1660"/>
          <p:cNvSpPr/>
          <p:nvPr/>
        </p:nvSpPr>
        <p:spPr>
          <a:xfrm>
            <a:off x="5359553" y="403992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62" name="Oval 1661"/>
          <p:cNvSpPr/>
          <p:nvPr/>
        </p:nvSpPr>
        <p:spPr>
          <a:xfrm>
            <a:off x="4641845" y="4811731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63" name="Oval 1662"/>
          <p:cNvSpPr/>
          <p:nvPr/>
        </p:nvSpPr>
        <p:spPr>
          <a:xfrm>
            <a:off x="4601555" y="496327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64" name="Oval 1663"/>
          <p:cNvSpPr/>
          <p:nvPr/>
        </p:nvSpPr>
        <p:spPr>
          <a:xfrm>
            <a:off x="4597157" y="484446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65" name="Oval 1664"/>
          <p:cNvSpPr/>
          <p:nvPr/>
        </p:nvSpPr>
        <p:spPr>
          <a:xfrm>
            <a:off x="4515908" y="4894930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66" name="Oval 1665"/>
          <p:cNvSpPr/>
          <p:nvPr/>
        </p:nvSpPr>
        <p:spPr>
          <a:xfrm>
            <a:off x="4324518" y="487743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67" name="Oval 1666"/>
          <p:cNvSpPr/>
          <p:nvPr/>
        </p:nvSpPr>
        <p:spPr>
          <a:xfrm>
            <a:off x="4174441" y="487743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68" name="Oval 1667"/>
          <p:cNvSpPr/>
          <p:nvPr/>
        </p:nvSpPr>
        <p:spPr>
          <a:xfrm>
            <a:off x="4092762" y="4813879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69" name="Oval 1668"/>
          <p:cNvSpPr/>
          <p:nvPr/>
        </p:nvSpPr>
        <p:spPr>
          <a:xfrm>
            <a:off x="5091289" y="4021913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70" name="Oval 1669"/>
          <p:cNvSpPr/>
          <p:nvPr/>
        </p:nvSpPr>
        <p:spPr>
          <a:xfrm>
            <a:off x="4941053" y="3721438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71" name="Oval 1670"/>
          <p:cNvSpPr/>
          <p:nvPr/>
        </p:nvSpPr>
        <p:spPr>
          <a:xfrm>
            <a:off x="4759235" y="3977305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72" name="Oval 1671"/>
          <p:cNvSpPr/>
          <p:nvPr/>
        </p:nvSpPr>
        <p:spPr>
          <a:xfrm>
            <a:off x="4718736" y="3977342"/>
            <a:ext cx="41129" cy="1920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/>
          <a:lstStyle/>
          <a:p>
            <a:endParaRPr lang="en-US" sz="1350" dirty="0"/>
          </a:p>
        </p:txBody>
      </p:sp>
      <p:sp>
        <p:nvSpPr>
          <p:cNvPr id="1674" name="TextBox 1673"/>
          <p:cNvSpPr txBox="1"/>
          <p:nvPr/>
        </p:nvSpPr>
        <p:spPr>
          <a:xfrm>
            <a:off x="4039338" y="1218499"/>
            <a:ext cx="1184026" cy="623239"/>
          </a:xfrm>
          <a:prstGeom prst="rect">
            <a:avLst/>
          </a:prstGeom>
          <a:noFill/>
        </p:spPr>
        <p:txBody>
          <a:bodyPr wrap="none" lIns="68572" tIns="34286" rIns="68572" bIns="34286" rtlCol="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</a:rPr>
              <a:t>Exhalation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H</a:t>
            </a:r>
            <a:r>
              <a:rPr lang="en-US" b="1" baseline="-25000" dirty="0">
                <a:solidFill>
                  <a:srgbClr val="660066"/>
                </a:solidFill>
              </a:rPr>
              <a:t>2</a:t>
            </a:r>
            <a:r>
              <a:rPr lang="en-US" b="1" dirty="0">
                <a:solidFill>
                  <a:srgbClr val="660066"/>
                </a:solidFill>
              </a:rPr>
              <a:t>O      etc.</a:t>
            </a:r>
          </a:p>
        </p:txBody>
      </p:sp>
      <p:sp>
        <p:nvSpPr>
          <p:cNvPr id="1677" name="TextBox 1676"/>
          <p:cNvSpPr txBox="1"/>
          <p:nvPr/>
        </p:nvSpPr>
        <p:spPr>
          <a:xfrm>
            <a:off x="-1284451" y="2819401"/>
            <a:ext cx="138548" cy="276991"/>
          </a:xfrm>
          <a:prstGeom prst="rect">
            <a:avLst/>
          </a:prstGeom>
          <a:noFill/>
        </p:spPr>
        <p:txBody>
          <a:bodyPr wrap="none" lIns="68572" tIns="34286" rIns="68572" bIns="34286" rtlCol="0">
            <a:spAutoFit/>
          </a:bodyPr>
          <a:lstStyle/>
          <a:p>
            <a:endParaRPr lang="en-US" sz="1350" dirty="0"/>
          </a:p>
        </p:txBody>
      </p:sp>
      <p:sp>
        <p:nvSpPr>
          <p:cNvPr id="1678" name="TextBox 1677"/>
          <p:cNvSpPr txBox="1"/>
          <p:nvPr/>
        </p:nvSpPr>
        <p:spPr>
          <a:xfrm>
            <a:off x="-625977" y="5744209"/>
            <a:ext cx="138548" cy="276991"/>
          </a:xfrm>
          <a:prstGeom prst="rect">
            <a:avLst/>
          </a:prstGeom>
          <a:noFill/>
        </p:spPr>
        <p:txBody>
          <a:bodyPr wrap="none" lIns="68572" tIns="34286" rIns="68572" bIns="34286" rtlCol="0">
            <a:spAutoFit/>
          </a:bodyPr>
          <a:lstStyle/>
          <a:p>
            <a:endParaRPr lang="en-US" sz="1350" dirty="0"/>
          </a:p>
        </p:txBody>
      </p:sp>
      <p:cxnSp>
        <p:nvCxnSpPr>
          <p:cNvPr id="1679" name="Straight Arrow Connector 1678"/>
          <p:cNvCxnSpPr/>
          <p:nvPr/>
        </p:nvCxnSpPr>
        <p:spPr>
          <a:xfrm flipH="1" flipV="1">
            <a:off x="3849389" y="4400494"/>
            <a:ext cx="30186" cy="1967368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0" name="Straight Arrow Connector 1679"/>
          <p:cNvCxnSpPr/>
          <p:nvPr/>
        </p:nvCxnSpPr>
        <p:spPr>
          <a:xfrm flipH="1" flipV="1">
            <a:off x="4884579" y="4381084"/>
            <a:ext cx="30186" cy="1967368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1" name="Straight Arrow Connector 1680"/>
          <p:cNvCxnSpPr/>
          <p:nvPr/>
        </p:nvCxnSpPr>
        <p:spPr>
          <a:xfrm flipH="1" flipV="1">
            <a:off x="5316270" y="4367559"/>
            <a:ext cx="30186" cy="1967368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2" name="Straight Arrow Connector 1681"/>
          <p:cNvCxnSpPr/>
          <p:nvPr/>
        </p:nvCxnSpPr>
        <p:spPr>
          <a:xfrm flipH="1" flipV="1">
            <a:off x="5690648" y="4356685"/>
            <a:ext cx="30186" cy="1967368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3" name="Straight Arrow Connector 1682"/>
          <p:cNvCxnSpPr/>
          <p:nvPr/>
        </p:nvCxnSpPr>
        <p:spPr>
          <a:xfrm flipH="1" flipV="1">
            <a:off x="4370025" y="4369610"/>
            <a:ext cx="30186" cy="1967368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7" name="TextBox 1686"/>
          <p:cNvSpPr txBox="1"/>
          <p:nvPr/>
        </p:nvSpPr>
        <p:spPr>
          <a:xfrm>
            <a:off x="6552209" y="4126277"/>
            <a:ext cx="637891" cy="62323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lIns="68572" tIns="34286" rIns="68572" bIns="34286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30000" dirty="0"/>
              <a:t>+</a:t>
            </a:r>
            <a:r>
              <a:rPr lang="en-US" b="1" dirty="0"/>
              <a:t> + </a:t>
            </a: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  <a:r>
              <a:rPr lang="en-US" b="1" baseline="30000" dirty="0">
                <a:solidFill>
                  <a:srgbClr val="FF0000"/>
                </a:solidFill>
              </a:rPr>
              <a:t>-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688" name="Rectangle 1687"/>
          <p:cNvSpPr/>
          <p:nvPr/>
        </p:nvSpPr>
        <p:spPr>
          <a:xfrm>
            <a:off x="5883808" y="6392187"/>
            <a:ext cx="560198" cy="392407"/>
          </a:xfrm>
          <a:prstGeom prst="rect">
            <a:avLst/>
          </a:prstGeom>
          <a:solidFill>
            <a:srgbClr val="FFFFFF"/>
          </a:solidFill>
        </p:spPr>
        <p:txBody>
          <a:bodyPr wrap="square" lIns="68572" tIns="34286" rIns="68572" bIns="34286">
            <a:spAutoFit/>
          </a:bodyPr>
          <a:lstStyle/>
          <a:p>
            <a:pPr lvl="0"/>
            <a:r>
              <a:rPr lang="en-US" sz="2100" b="1" dirty="0"/>
              <a:t>CH</a:t>
            </a:r>
            <a:r>
              <a:rPr lang="en-US" sz="2100" b="1" baseline="-25000" dirty="0"/>
              <a:t>4</a:t>
            </a:r>
          </a:p>
        </p:txBody>
      </p:sp>
      <p:sp>
        <p:nvSpPr>
          <p:cNvPr id="1689" name="Rectangle 1688"/>
          <p:cNvSpPr/>
          <p:nvPr/>
        </p:nvSpPr>
        <p:spPr>
          <a:xfrm>
            <a:off x="3847480" y="3529689"/>
            <a:ext cx="414200" cy="346241"/>
          </a:xfrm>
          <a:prstGeom prst="rect">
            <a:avLst/>
          </a:prstGeom>
        </p:spPr>
        <p:txBody>
          <a:bodyPr wrap="none" lIns="68572" tIns="34286" rIns="68572" bIns="34286">
            <a:spAutoFit/>
          </a:bodyPr>
          <a:lstStyle/>
          <a:p>
            <a:pPr lvl="0"/>
            <a:r>
              <a:rPr lang="en-US" b="1" dirty="0"/>
              <a:t>CO</a:t>
            </a:r>
            <a:endParaRPr lang="en-US" b="1" baseline="-25000" dirty="0"/>
          </a:p>
        </p:txBody>
      </p:sp>
      <p:sp>
        <p:nvSpPr>
          <p:cNvPr id="1690" name="Rectangle 1689"/>
          <p:cNvSpPr/>
          <p:nvPr/>
        </p:nvSpPr>
        <p:spPr>
          <a:xfrm rot="19764963">
            <a:off x="2714269" y="4280916"/>
            <a:ext cx="612396" cy="438574"/>
          </a:xfrm>
          <a:prstGeom prst="rect">
            <a:avLst/>
          </a:prstGeom>
        </p:spPr>
        <p:txBody>
          <a:bodyPr wrap="none" lIns="68572" tIns="34286" rIns="68572" bIns="34286">
            <a:spAutoFit/>
          </a:bodyPr>
          <a:lstStyle/>
          <a:p>
            <a:pPr lvl="0"/>
            <a:r>
              <a:rPr lang="en-US" sz="2400" b="1" dirty="0"/>
              <a:t>CO</a:t>
            </a:r>
            <a:r>
              <a:rPr lang="en-US" sz="2400" b="1" baseline="-25000" dirty="0"/>
              <a:t>2</a:t>
            </a:r>
          </a:p>
        </p:txBody>
      </p:sp>
      <p:sp>
        <p:nvSpPr>
          <p:cNvPr id="1692" name="Rectangle 1691"/>
          <p:cNvSpPr/>
          <p:nvPr/>
        </p:nvSpPr>
        <p:spPr>
          <a:xfrm>
            <a:off x="5470496" y="1332588"/>
            <a:ext cx="446260" cy="346241"/>
          </a:xfrm>
          <a:prstGeom prst="rect">
            <a:avLst/>
          </a:prstGeom>
        </p:spPr>
        <p:txBody>
          <a:bodyPr wrap="none" lIns="68572" tIns="34286" rIns="68572" bIns="34286">
            <a:spAutoFit/>
          </a:bodyPr>
          <a:lstStyle/>
          <a:p>
            <a:pPr lvl="0"/>
            <a:r>
              <a:rPr lang="en-US" b="1" dirty="0"/>
              <a:t>NO</a:t>
            </a:r>
            <a:endParaRPr lang="en-US" b="1" baseline="-25000" dirty="0"/>
          </a:p>
        </p:txBody>
      </p:sp>
      <p:cxnSp>
        <p:nvCxnSpPr>
          <p:cNvPr id="1694" name="Straight Arrow Connector 1693"/>
          <p:cNvCxnSpPr/>
          <p:nvPr/>
        </p:nvCxnSpPr>
        <p:spPr>
          <a:xfrm rot="5400000" flipH="1" flipV="1">
            <a:off x="2834759" y="4793331"/>
            <a:ext cx="1238433" cy="71078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5" name="Straight Arrow Connector 1694"/>
          <p:cNvCxnSpPr>
            <a:cxnSpLocks/>
            <a:stCxn id="1688" idx="0"/>
          </p:cNvCxnSpPr>
          <p:nvPr/>
        </p:nvCxnSpPr>
        <p:spPr>
          <a:xfrm flipH="1" flipV="1">
            <a:off x="6126763" y="4075347"/>
            <a:ext cx="37144" cy="231684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7" name="Arc 1696"/>
          <p:cNvSpPr/>
          <p:nvPr/>
        </p:nvSpPr>
        <p:spPr>
          <a:xfrm rot="5400000" flipH="1" flipV="1">
            <a:off x="3409283" y="3825920"/>
            <a:ext cx="950834" cy="791348"/>
          </a:xfrm>
          <a:prstGeom prst="arc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8572" tIns="34286" rIns="68572" bIns="34286" rtlCol="0" anchor="ctr"/>
          <a:lstStyle/>
          <a:p>
            <a:pPr algn="ctr"/>
            <a:endParaRPr lang="en-US" sz="1350" dirty="0"/>
          </a:p>
        </p:txBody>
      </p:sp>
      <p:cxnSp>
        <p:nvCxnSpPr>
          <p:cNvPr id="1698" name="Straight Arrow Connector 1697"/>
          <p:cNvCxnSpPr/>
          <p:nvPr/>
        </p:nvCxnSpPr>
        <p:spPr>
          <a:xfrm flipV="1">
            <a:off x="4607431" y="1600951"/>
            <a:ext cx="10291" cy="668067"/>
          </a:xfrm>
          <a:prstGeom prst="straightConnector1">
            <a:avLst/>
          </a:prstGeom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9" name="Rectangle 1698"/>
          <p:cNvSpPr/>
          <p:nvPr/>
        </p:nvSpPr>
        <p:spPr>
          <a:xfrm>
            <a:off x="4246772" y="3779853"/>
            <a:ext cx="749228" cy="577073"/>
          </a:xfrm>
          <a:prstGeom prst="rect">
            <a:avLst/>
          </a:prstGeom>
          <a:solidFill>
            <a:schemeClr val="bg1"/>
          </a:solidFill>
        </p:spPr>
        <p:txBody>
          <a:bodyPr wrap="none" lIns="68572" tIns="34286" rIns="68572" bIns="34286">
            <a:spAutoFit/>
          </a:bodyPr>
          <a:lstStyle/>
          <a:p>
            <a:r>
              <a:rPr lang="en-US" b="1" dirty="0"/>
              <a:t> </a:t>
            </a:r>
            <a:r>
              <a:rPr lang="en-US" sz="1500" b="1" dirty="0"/>
              <a:t>~100°C</a:t>
            </a:r>
          </a:p>
          <a:p>
            <a:r>
              <a:rPr lang="en-US" sz="1500" b="1" dirty="0"/>
              <a:t>pH ~11</a:t>
            </a:r>
          </a:p>
        </p:txBody>
      </p:sp>
      <p:sp>
        <p:nvSpPr>
          <p:cNvPr id="1700" name="Rectangle 1699"/>
          <p:cNvSpPr/>
          <p:nvPr/>
        </p:nvSpPr>
        <p:spPr>
          <a:xfrm>
            <a:off x="3290268" y="5102804"/>
            <a:ext cx="399773" cy="392407"/>
          </a:xfrm>
          <a:prstGeom prst="rect">
            <a:avLst/>
          </a:prstGeom>
          <a:solidFill>
            <a:schemeClr val="bg1"/>
          </a:solidFill>
        </p:spPr>
        <p:txBody>
          <a:bodyPr wrap="none" lIns="68572" tIns="34286" rIns="68572" bIns="34286">
            <a:spAutoFit/>
          </a:bodyPr>
          <a:lstStyle/>
          <a:p>
            <a:pPr lvl="0"/>
            <a:r>
              <a:rPr lang="en-US" sz="2100" b="1" dirty="0"/>
              <a:t>H</a:t>
            </a:r>
            <a:r>
              <a:rPr lang="en-US" sz="2100" b="1" baseline="-25000" dirty="0"/>
              <a:t>2</a:t>
            </a:r>
          </a:p>
        </p:txBody>
      </p:sp>
      <p:sp>
        <p:nvSpPr>
          <p:cNvPr id="1702" name="TextBox 1701"/>
          <p:cNvSpPr txBox="1"/>
          <p:nvPr/>
        </p:nvSpPr>
        <p:spPr>
          <a:xfrm>
            <a:off x="3981802" y="2296102"/>
            <a:ext cx="1226653" cy="276991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lIns="68572" tIns="34286" rIns="68572" bIns="34286" rtlCol="0">
            <a:spAutoFit/>
          </a:bodyPr>
          <a:lstStyle/>
          <a:p>
            <a:pPr algn="ctr"/>
            <a:r>
              <a:rPr lang="en-US" sz="1350" b="1" dirty="0"/>
              <a:t>BIOSYNTHESIS</a:t>
            </a:r>
          </a:p>
        </p:txBody>
      </p:sp>
      <p:cxnSp>
        <p:nvCxnSpPr>
          <p:cNvPr id="1703" name="Straight Arrow Connector 1702"/>
          <p:cNvCxnSpPr>
            <a:endCxn id="1388" idx="6"/>
          </p:cNvCxnSpPr>
          <p:nvPr/>
        </p:nvCxnSpPr>
        <p:spPr>
          <a:xfrm flipV="1">
            <a:off x="4604428" y="2592424"/>
            <a:ext cx="3260" cy="641287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4" name="Arc 1703"/>
          <p:cNvSpPr/>
          <p:nvPr/>
        </p:nvSpPr>
        <p:spPr>
          <a:xfrm>
            <a:off x="5197923" y="3614804"/>
            <a:ext cx="926902" cy="937461"/>
          </a:xfrm>
          <a:prstGeom prst="arc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8572" tIns="34286" rIns="68572" bIns="34286" rtlCol="0" anchor="ctr"/>
          <a:lstStyle/>
          <a:p>
            <a:pPr algn="ctr"/>
            <a:endParaRPr lang="en-US" sz="1350" dirty="0"/>
          </a:p>
        </p:txBody>
      </p:sp>
      <p:cxnSp>
        <p:nvCxnSpPr>
          <p:cNvPr id="1705" name="Curved Connector 1704"/>
          <p:cNvCxnSpPr/>
          <p:nvPr/>
        </p:nvCxnSpPr>
        <p:spPr>
          <a:xfrm rot="5400000" flipH="1" flipV="1">
            <a:off x="5372730" y="4493608"/>
            <a:ext cx="943413" cy="546110"/>
          </a:xfrm>
          <a:prstGeom prst="curvedConnector3">
            <a:avLst>
              <a:gd name="adj1" fmla="val 50000"/>
            </a:avLst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6" name="Arc 1705"/>
          <p:cNvSpPr/>
          <p:nvPr/>
        </p:nvSpPr>
        <p:spPr>
          <a:xfrm rot="16200000" flipH="1" flipV="1">
            <a:off x="1972977" y="3367503"/>
            <a:ext cx="1313300" cy="1712828"/>
          </a:xfrm>
          <a:prstGeom prst="arc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8572" tIns="34286" rIns="68572" bIns="34286" rtlCol="0" anchor="ctr"/>
          <a:lstStyle/>
          <a:p>
            <a:pPr algn="ctr"/>
            <a:endParaRPr lang="en-US" sz="1350" dirty="0"/>
          </a:p>
        </p:txBody>
      </p:sp>
      <p:sp>
        <p:nvSpPr>
          <p:cNvPr id="1707" name="TextBox 1706"/>
          <p:cNvSpPr txBox="1"/>
          <p:nvPr/>
        </p:nvSpPr>
        <p:spPr>
          <a:xfrm>
            <a:off x="5031538" y="3440901"/>
            <a:ext cx="590530" cy="346241"/>
          </a:xfrm>
          <a:prstGeom prst="rect">
            <a:avLst/>
          </a:prstGeom>
          <a:noFill/>
        </p:spPr>
        <p:txBody>
          <a:bodyPr wrap="none" lIns="68572" tIns="34286" rIns="68572" bIns="34286" rtlCol="0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b="1" dirty="0">
                <a:solidFill>
                  <a:prstClr val="black"/>
                </a:solidFill>
              </a:rPr>
              <a:t>CH</a:t>
            </a:r>
            <a:r>
              <a:rPr lang="en-US" b="1" baseline="-250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708" name="Arc 1707"/>
          <p:cNvSpPr/>
          <p:nvPr/>
        </p:nvSpPr>
        <p:spPr>
          <a:xfrm rot="16200000" flipH="1" flipV="1">
            <a:off x="3573427" y="2714137"/>
            <a:ext cx="1119043" cy="928418"/>
          </a:xfrm>
          <a:prstGeom prst="arc">
            <a:avLst>
              <a:gd name="adj1" fmla="val 16501305"/>
              <a:gd name="adj2" fmla="val 20738031"/>
            </a:avLst>
          </a:prstGeom>
          <a:ln w="5715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8572" tIns="34286" rIns="68572" bIns="34286" rtlCol="0" anchor="ctr"/>
          <a:lstStyle/>
          <a:p>
            <a:pPr algn="ctr"/>
            <a:endParaRPr lang="en-US" sz="1350" dirty="0"/>
          </a:p>
        </p:txBody>
      </p:sp>
      <p:sp>
        <p:nvSpPr>
          <p:cNvPr id="1709" name="Arc 1708"/>
          <p:cNvSpPr/>
          <p:nvPr/>
        </p:nvSpPr>
        <p:spPr>
          <a:xfrm rot="526887" flipH="1" flipV="1">
            <a:off x="4609255" y="2812895"/>
            <a:ext cx="950834" cy="791348"/>
          </a:xfrm>
          <a:prstGeom prst="arc">
            <a:avLst>
              <a:gd name="adj1" fmla="val 16200000"/>
              <a:gd name="adj2" fmla="val 21086716"/>
            </a:avLst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8572" tIns="34286" rIns="68572" bIns="34286" rtlCol="0" anchor="ctr"/>
          <a:lstStyle/>
          <a:p>
            <a:pPr algn="ctr"/>
            <a:endParaRPr lang="en-US" sz="1350" dirty="0"/>
          </a:p>
        </p:txBody>
      </p:sp>
      <p:sp>
        <p:nvSpPr>
          <p:cNvPr id="1711" name="TextBox 1710"/>
          <p:cNvSpPr txBox="1"/>
          <p:nvPr/>
        </p:nvSpPr>
        <p:spPr>
          <a:xfrm>
            <a:off x="2711720" y="2081929"/>
            <a:ext cx="978458" cy="900238"/>
          </a:xfrm>
          <a:prstGeom prst="rect">
            <a:avLst/>
          </a:prstGeom>
          <a:noFill/>
        </p:spPr>
        <p:txBody>
          <a:bodyPr wrap="none" lIns="68572" tIns="34286" rIns="68572" bIns="34286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Carbonic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ocean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pH ~5.5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70009" y="3290002"/>
            <a:ext cx="1025630" cy="4847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68572" tIns="34286" rIns="68572" bIns="34286" rtlCol="0">
            <a:spAutoFit/>
          </a:bodyPr>
          <a:lstStyle/>
          <a:p>
            <a:pPr algn="ctr"/>
            <a:r>
              <a:rPr lang="en-US" sz="1350" dirty="0">
                <a:ln>
                  <a:solidFill>
                    <a:srgbClr val="FF0000"/>
                  </a:solidFill>
                </a:ln>
              </a:rPr>
              <a:t>Carbureted oxidation</a:t>
            </a:r>
          </a:p>
        </p:txBody>
      </p:sp>
      <p:cxnSp>
        <p:nvCxnSpPr>
          <p:cNvPr id="1712" name="Straight Arrow Connector 1711"/>
          <p:cNvCxnSpPr>
            <a:endCxn id="544" idx="3"/>
          </p:cNvCxnSpPr>
          <p:nvPr/>
        </p:nvCxnSpPr>
        <p:spPr>
          <a:xfrm flipH="1">
            <a:off x="6091603" y="3669141"/>
            <a:ext cx="268952" cy="12540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15" name="Arc 1714"/>
          <p:cNvSpPr/>
          <p:nvPr/>
        </p:nvSpPr>
        <p:spPr>
          <a:xfrm rot="20410434" flipH="1" flipV="1">
            <a:off x="6092575" y="3002371"/>
            <a:ext cx="386921" cy="1598408"/>
          </a:xfrm>
          <a:prstGeom prst="arc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8572" tIns="34286" rIns="68572" bIns="34286" rtlCol="0" anchor="ctr"/>
          <a:lstStyle/>
          <a:p>
            <a:pPr algn="ctr"/>
            <a:endParaRPr lang="en-US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5522228" y="3768206"/>
            <a:ext cx="627400" cy="276991"/>
          </a:xfrm>
          <a:prstGeom prst="rect">
            <a:avLst/>
          </a:prstGeom>
          <a:noFill/>
        </p:spPr>
        <p:txBody>
          <a:bodyPr wrap="none" lIns="68572" tIns="34286" rIns="68572" bIns="34286" rtlCol="0">
            <a:spAutoFit/>
          </a:bodyPr>
          <a:lstStyle/>
          <a:p>
            <a:r>
              <a:rPr lang="en-US" sz="1350" b="1" dirty="0">
                <a:solidFill>
                  <a:srgbClr val="660066"/>
                </a:solidFill>
              </a:rPr>
              <a:t>NH</a:t>
            </a:r>
            <a:r>
              <a:rPr lang="en-US" sz="1350" b="1" baseline="-25000" dirty="0">
                <a:solidFill>
                  <a:srgbClr val="660066"/>
                </a:solidFill>
              </a:rPr>
              <a:t>3</a:t>
            </a:r>
            <a:r>
              <a:rPr lang="en-US" sz="1350" b="1" dirty="0">
                <a:solidFill>
                  <a:srgbClr val="660066"/>
                </a:solidFill>
              </a:rPr>
              <a:t> </a:t>
            </a:r>
            <a:r>
              <a:rPr lang="en-US" sz="1350" b="1" dirty="0">
                <a:solidFill>
                  <a:srgbClr val="660066"/>
                </a:solidFill>
                <a:sym typeface="Wingdings"/>
              </a:rPr>
              <a:t></a:t>
            </a:r>
            <a:endParaRPr lang="en-US" sz="1350" b="1" dirty="0">
              <a:solidFill>
                <a:srgbClr val="660066"/>
              </a:solidFill>
            </a:endParaRPr>
          </a:p>
        </p:txBody>
      </p:sp>
      <p:sp>
        <p:nvSpPr>
          <p:cNvPr id="1716" name="Rectangle 1715"/>
          <p:cNvSpPr/>
          <p:nvPr/>
        </p:nvSpPr>
        <p:spPr>
          <a:xfrm>
            <a:off x="5366355" y="5109623"/>
            <a:ext cx="399773" cy="392407"/>
          </a:xfrm>
          <a:prstGeom prst="rect">
            <a:avLst/>
          </a:prstGeom>
          <a:solidFill>
            <a:schemeClr val="bg1"/>
          </a:solidFill>
        </p:spPr>
        <p:txBody>
          <a:bodyPr wrap="none" lIns="68572" tIns="34286" rIns="68572" bIns="34286">
            <a:spAutoFit/>
          </a:bodyPr>
          <a:lstStyle/>
          <a:p>
            <a:pPr lvl="0"/>
            <a:r>
              <a:rPr lang="en-US" sz="2100" b="1" dirty="0"/>
              <a:t>H</a:t>
            </a:r>
            <a:r>
              <a:rPr lang="en-US" sz="2100" b="1" baseline="-25000" dirty="0"/>
              <a:t>2</a:t>
            </a:r>
          </a:p>
        </p:txBody>
      </p:sp>
      <p:sp>
        <p:nvSpPr>
          <p:cNvPr id="1717" name="TextBox 1716"/>
          <p:cNvSpPr txBox="1"/>
          <p:nvPr/>
        </p:nvSpPr>
        <p:spPr>
          <a:xfrm>
            <a:off x="1524001" y="5601008"/>
            <a:ext cx="305076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</a:rPr>
              <a:t>Serpentinizing</a:t>
            </a:r>
            <a:endParaRPr lang="en-US" sz="3200" b="1" dirty="0">
              <a:solidFill>
                <a:srgbClr val="FFFF00"/>
              </a:solidFill>
            </a:endParaRPr>
          </a:p>
          <a:p>
            <a:r>
              <a:rPr lang="en-US" sz="3200" b="1" dirty="0">
                <a:solidFill>
                  <a:srgbClr val="FFFF00"/>
                </a:solidFill>
              </a:rPr>
              <a:t>mother engine</a:t>
            </a:r>
            <a:endParaRPr lang="en-US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718" name="Arc 1717"/>
          <p:cNvSpPr/>
          <p:nvPr/>
        </p:nvSpPr>
        <p:spPr>
          <a:xfrm flipH="1" flipV="1">
            <a:off x="5707930" y="-571601"/>
            <a:ext cx="805058" cy="4412810"/>
          </a:xfrm>
          <a:prstGeom prst="arc">
            <a:avLst/>
          </a:prstGeom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8572" tIns="34286" rIns="68572" bIns="34286" rtlCol="0" anchor="ctr"/>
          <a:lstStyle/>
          <a:p>
            <a:pPr algn="ctr"/>
            <a:endParaRPr lang="en-US" sz="1350" dirty="0"/>
          </a:p>
        </p:txBody>
      </p:sp>
      <p:pic>
        <p:nvPicPr>
          <p:cNvPr id="1721" name="Picture 17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00010" y="2471513"/>
            <a:ext cx="3443076" cy="1073857"/>
          </a:xfrm>
          <a:prstGeom prst="rect">
            <a:avLst/>
          </a:prstGeom>
        </p:spPr>
      </p:pic>
      <p:sp>
        <p:nvSpPr>
          <p:cNvPr id="1724" name="TextBox 1723"/>
          <p:cNvSpPr txBox="1"/>
          <p:nvPr/>
        </p:nvSpPr>
        <p:spPr>
          <a:xfrm>
            <a:off x="5958206" y="1304057"/>
            <a:ext cx="2017860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1" dirty="0">
                <a:solidFill>
                  <a:srgbClr val="660066"/>
                </a:solidFill>
              </a:rPr>
              <a:t>mound &amp; rocket</a:t>
            </a:r>
          </a:p>
          <a:p>
            <a:pPr algn="ctr"/>
            <a:r>
              <a:rPr lang="en-US" sz="2100" b="1" dirty="0">
                <a:solidFill>
                  <a:srgbClr val="660066"/>
                </a:solidFill>
              </a:rPr>
              <a:t>are both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ENGINES!</a:t>
            </a:r>
            <a:endParaRPr lang="en-US" sz="3200" b="1" dirty="0">
              <a:solidFill>
                <a:srgbClr val="660066"/>
              </a:solidFill>
            </a:endParaRPr>
          </a:p>
          <a:p>
            <a:r>
              <a:rPr lang="en-US" sz="1500" b="1" dirty="0">
                <a:solidFill>
                  <a:srgbClr val="660066"/>
                </a:solidFill>
              </a:rPr>
              <a:t>guidance comes later !</a:t>
            </a:r>
          </a:p>
        </p:txBody>
      </p:sp>
      <p:sp>
        <p:nvSpPr>
          <p:cNvPr id="1725" name="Arc 1724"/>
          <p:cNvSpPr/>
          <p:nvPr/>
        </p:nvSpPr>
        <p:spPr>
          <a:xfrm rot="21360967" flipV="1">
            <a:off x="5504299" y="2598787"/>
            <a:ext cx="3232647" cy="1934573"/>
          </a:xfrm>
          <a:prstGeom prst="arc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8572" tIns="34286" rIns="68572" bIns="34286" rtlCol="0" anchor="ctr"/>
          <a:lstStyle/>
          <a:p>
            <a:pPr algn="ctr"/>
            <a:endParaRPr lang="en-US" sz="1350" dirty="0"/>
          </a:p>
        </p:txBody>
      </p:sp>
      <p:cxnSp>
        <p:nvCxnSpPr>
          <p:cNvPr id="1729" name="Straight Arrow Connector 1728"/>
          <p:cNvCxnSpPr/>
          <p:nvPr/>
        </p:nvCxnSpPr>
        <p:spPr>
          <a:xfrm flipV="1">
            <a:off x="9286209" y="2813275"/>
            <a:ext cx="0" cy="2476826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0" name="Arc 1729"/>
          <p:cNvSpPr/>
          <p:nvPr/>
        </p:nvSpPr>
        <p:spPr>
          <a:xfrm>
            <a:off x="8405615" y="2191947"/>
            <a:ext cx="880595" cy="1181381"/>
          </a:xfrm>
          <a:prstGeom prst="arc">
            <a:avLst>
              <a:gd name="adj1" fmla="val 16200000"/>
              <a:gd name="adj2" fmla="val 291643"/>
            </a:avLst>
          </a:prstGeom>
          <a:ln w="5715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8572" tIns="34286" rIns="68572" bIns="34286" rtlCol="0" anchor="ctr"/>
          <a:lstStyle/>
          <a:p>
            <a:pPr algn="ctr"/>
            <a:endParaRPr lang="en-US" sz="1350" dirty="0"/>
          </a:p>
        </p:txBody>
      </p:sp>
      <p:sp>
        <p:nvSpPr>
          <p:cNvPr id="1734" name="TextBox 1733"/>
          <p:cNvSpPr txBox="1"/>
          <p:nvPr/>
        </p:nvSpPr>
        <p:spPr>
          <a:xfrm>
            <a:off x="838201" y="101737"/>
            <a:ext cx="1069555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Figuring out how life first took off is (much like) rocket science! </a:t>
            </a:r>
          </a:p>
          <a:p>
            <a:pPr algn="r"/>
            <a:r>
              <a:rPr lang="en-US" dirty="0"/>
              <a:t>Russell 2019 </a:t>
            </a:r>
            <a:r>
              <a:rPr lang="en-US" i="1" dirty="0"/>
              <a:t>Planetary and Space Science,</a:t>
            </a:r>
            <a:r>
              <a:rPr lang="en-US" dirty="0"/>
              <a:t> 175:13-20</a:t>
            </a:r>
          </a:p>
        </p:txBody>
      </p:sp>
      <p:cxnSp>
        <p:nvCxnSpPr>
          <p:cNvPr id="1719" name="Straight Arrow Connector 1718"/>
          <p:cNvCxnSpPr/>
          <p:nvPr/>
        </p:nvCxnSpPr>
        <p:spPr>
          <a:xfrm>
            <a:off x="8692105" y="4320968"/>
            <a:ext cx="0" cy="419515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5" name="TextBox 1684"/>
          <p:cNvSpPr txBox="1"/>
          <p:nvPr/>
        </p:nvSpPr>
        <p:spPr>
          <a:xfrm>
            <a:off x="8049954" y="4681158"/>
            <a:ext cx="13488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660066"/>
                </a:solidFill>
              </a:rPr>
              <a:t>H</a:t>
            </a:r>
            <a:r>
              <a:rPr lang="en-US" sz="1350" b="1" baseline="-25000" dirty="0">
                <a:solidFill>
                  <a:srgbClr val="660066"/>
                </a:solidFill>
              </a:rPr>
              <a:t>2</a:t>
            </a:r>
            <a:r>
              <a:rPr lang="en-US" sz="1350" b="1" dirty="0">
                <a:solidFill>
                  <a:srgbClr val="660066"/>
                </a:solidFill>
              </a:rPr>
              <a:t>O + NO + CO   </a:t>
            </a:r>
          </a:p>
        </p:txBody>
      </p:sp>
      <p:pic>
        <p:nvPicPr>
          <p:cNvPr id="1720" name="Picture 1719">
            <a:extLst>
              <a:ext uri="{FF2B5EF4-FFF2-40B4-BE49-F238E27FC236}">
                <a16:creationId xmlns:a16="http://schemas.microsoft.com/office/drawing/2014/main" id="{B1FF4A80-3DFD-904F-AD1F-62A6D4F3FE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573" y="5052088"/>
            <a:ext cx="9220199" cy="2396276"/>
          </a:xfrm>
          <a:prstGeom prst="rect">
            <a:avLst/>
          </a:prstGeom>
        </p:spPr>
      </p:pic>
      <p:sp>
        <p:nvSpPr>
          <p:cNvPr id="1722" name="Rectangle 1721">
            <a:extLst>
              <a:ext uri="{FF2B5EF4-FFF2-40B4-BE49-F238E27FC236}">
                <a16:creationId xmlns:a16="http://schemas.microsoft.com/office/drawing/2014/main" id="{466EB9F4-9044-964F-84A9-61B05DAB1AEC}"/>
              </a:ext>
            </a:extLst>
          </p:cNvPr>
          <p:cNvSpPr/>
          <p:nvPr/>
        </p:nvSpPr>
        <p:spPr>
          <a:xfrm>
            <a:off x="8745015" y="5067357"/>
            <a:ext cx="1236236" cy="46166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/>
              <a:t>H</a:t>
            </a:r>
            <a:r>
              <a:rPr lang="en-US" sz="2400" b="1" baseline="-25000" dirty="0"/>
              <a:t>2</a:t>
            </a:r>
            <a:r>
              <a:rPr lang="en-US" sz="2400" b="1" dirty="0"/>
              <a:t> + CH</a:t>
            </a:r>
            <a:r>
              <a:rPr lang="en-US" sz="2400" b="1" baseline="-25000" dirty="0"/>
              <a:t>4</a:t>
            </a:r>
            <a:endParaRPr lang="en-US" sz="2400" dirty="0"/>
          </a:p>
        </p:txBody>
      </p:sp>
      <p:sp>
        <p:nvSpPr>
          <p:cNvPr id="1676" name="TextBox 1675">
            <a:extLst>
              <a:ext uri="{FF2B5EF4-FFF2-40B4-BE49-F238E27FC236}">
                <a16:creationId xmlns:a16="http://schemas.microsoft.com/office/drawing/2014/main" id="{2D0C5FDD-F201-8542-86BE-2E9F439826E0}"/>
              </a:ext>
            </a:extLst>
          </p:cNvPr>
          <p:cNvSpPr txBox="1"/>
          <p:nvPr/>
        </p:nvSpPr>
        <p:spPr>
          <a:xfrm>
            <a:off x="617889" y="1369325"/>
            <a:ext cx="193867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PREBIOTIC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CHEMISTRY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IS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VITALISTIC! </a:t>
            </a:r>
          </a:p>
        </p:txBody>
      </p:sp>
    </p:spTree>
    <p:extLst>
      <p:ext uri="{BB962C8B-B14F-4D97-AF65-F5344CB8AC3E}">
        <p14:creationId xmlns:p14="http://schemas.microsoft.com/office/powerpoint/2010/main" val="3007034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/>
          <p:cNvSpPr txBox="1"/>
          <p:nvPr/>
        </p:nvSpPr>
        <p:spPr>
          <a:xfrm>
            <a:off x="1724668" y="1469571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2H</a:t>
            </a:r>
            <a:r>
              <a:rPr lang="en-US" sz="2400" baseline="30000" dirty="0">
                <a:solidFill>
                  <a:prstClr val="black"/>
                </a:solidFill>
              </a:rPr>
              <a:t>+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3600" dirty="0">
                <a:solidFill>
                  <a:prstClr val="black"/>
                </a:solidFill>
              </a:rPr>
              <a:t>+ </a:t>
            </a:r>
            <a:r>
              <a:rPr lang="en-US" sz="3600" dirty="0">
                <a:solidFill>
                  <a:srgbClr val="00B050"/>
                </a:solidFill>
              </a:rPr>
              <a:t>NO</a:t>
            </a:r>
            <a:r>
              <a:rPr lang="en-US" sz="3600" baseline="-25000" dirty="0">
                <a:solidFill>
                  <a:srgbClr val="00B050"/>
                </a:solidFill>
              </a:rPr>
              <a:t>3</a:t>
            </a:r>
            <a:r>
              <a:rPr lang="en-US" sz="3600" baseline="30000" dirty="0">
                <a:solidFill>
                  <a:srgbClr val="00B050"/>
                </a:solidFill>
              </a:rPr>
              <a:t>-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9583098" y="915394"/>
            <a:ext cx="1000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/>
              </a:rPr>
              <a:t> </a:t>
            </a:r>
            <a:r>
              <a:rPr lang="en-US" sz="2400" dirty="0" err="1">
                <a:sym typeface="Wingdings"/>
              </a:rPr>
              <a:t>ē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err="1">
                <a:sym typeface="Wingdings"/>
              </a:rPr>
              <a:t>ē</a:t>
            </a:r>
            <a:r>
              <a:rPr lang="en-US" sz="2400" dirty="0">
                <a:sym typeface="Wingdings"/>
              </a:rPr>
              <a:t> </a:t>
            </a:r>
            <a:endParaRPr lang="en-US" sz="2400" dirty="0"/>
          </a:p>
        </p:txBody>
      </p:sp>
      <p:sp>
        <p:nvSpPr>
          <p:cNvPr id="198" name="TextBox 197"/>
          <p:cNvSpPr txBox="1"/>
          <p:nvPr/>
        </p:nvSpPr>
        <p:spPr>
          <a:xfrm>
            <a:off x="9576369" y="2207283"/>
            <a:ext cx="1136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ym typeface="Wingdings"/>
              </a:rPr>
              <a:t> </a:t>
            </a:r>
            <a:r>
              <a:rPr lang="en-US" sz="2800" dirty="0" err="1">
                <a:sym typeface="Wingdings"/>
              </a:rPr>
              <a:t>ē</a:t>
            </a:r>
            <a:r>
              <a:rPr lang="en-US" sz="2800" dirty="0">
                <a:sym typeface="Wingdings"/>
              </a:rPr>
              <a:t> </a:t>
            </a:r>
            <a:r>
              <a:rPr lang="en-US" sz="2800" dirty="0" err="1">
                <a:sym typeface="Wingdings"/>
              </a:rPr>
              <a:t>ē</a:t>
            </a:r>
            <a:r>
              <a:rPr lang="en-US" sz="2800" dirty="0">
                <a:sym typeface="Wingdings"/>
              </a:rPr>
              <a:t> </a:t>
            </a:r>
            <a:endParaRPr lang="en-US" sz="2800" dirty="0"/>
          </a:p>
        </p:txBody>
      </p:sp>
      <p:cxnSp>
        <p:nvCxnSpPr>
          <p:cNvPr id="207" name="Straight Arrow Connector 206"/>
          <p:cNvCxnSpPr>
            <a:cxnSpLocks/>
          </p:cNvCxnSpPr>
          <p:nvPr/>
        </p:nvCxnSpPr>
        <p:spPr>
          <a:xfrm flipV="1">
            <a:off x="10055613" y="3105447"/>
            <a:ext cx="0" cy="782812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9880041" y="685738"/>
            <a:ext cx="663174" cy="410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OH</a:t>
            </a:r>
            <a:r>
              <a:rPr lang="en-US" sz="2000" baseline="30000" dirty="0">
                <a:solidFill>
                  <a:srgbClr val="660066"/>
                </a:solidFill>
              </a:rPr>
              <a:t>-</a:t>
            </a:r>
            <a:r>
              <a:rPr lang="en-US" sz="2000" baseline="30000" dirty="0"/>
              <a:t>  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2480317" y="4019755"/>
            <a:ext cx="942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</a:t>
            </a:r>
            <a:r>
              <a:rPr lang="en-US" sz="2400" baseline="30000" dirty="0"/>
              <a:t>+  </a:t>
            </a:r>
            <a:r>
              <a:rPr lang="en-US" sz="2400" dirty="0">
                <a:sym typeface="Wingdings"/>
              </a:rPr>
              <a:t> </a:t>
            </a:r>
            <a:endParaRPr lang="en-US" sz="2400" baseline="30000" dirty="0"/>
          </a:p>
        </p:txBody>
      </p:sp>
      <p:sp>
        <p:nvSpPr>
          <p:cNvPr id="218" name="TextBox 217"/>
          <p:cNvSpPr txBox="1"/>
          <p:nvPr/>
        </p:nvSpPr>
        <p:spPr>
          <a:xfrm>
            <a:off x="104326" y="2147958"/>
            <a:ext cx="1243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3366FF"/>
                </a:solidFill>
              </a:rPr>
              <a:t>OCEAN</a:t>
            </a:r>
          </a:p>
        </p:txBody>
      </p:sp>
      <p:sp>
        <p:nvSpPr>
          <p:cNvPr id="219" name="Freeform 218"/>
          <p:cNvSpPr/>
          <p:nvPr/>
        </p:nvSpPr>
        <p:spPr>
          <a:xfrm rot="21129186">
            <a:off x="1222729" y="99254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 rot="21129186">
            <a:off x="1232440" y="432775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0"/>
          <p:cNvSpPr/>
          <p:nvPr/>
        </p:nvSpPr>
        <p:spPr>
          <a:xfrm rot="21129186">
            <a:off x="1178277" y="1038003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 rot="21129186">
            <a:off x="1664236" y="1114950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/>
          <p:cNvSpPr/>
          <p:nvPr/>
        </p:nvSpPr>
        <p:spPr>
          <a:xfrm rot="21129186">
            <a:off x="1181562" y="3062582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4"/>
          <p:cNvSpPr/>
          <p:nvPr/>
        </p:nvSpPr>
        <p:spPr>
          <a:xfrm rot="21129186">
            <a:off x="1706343" y="256879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5"/>
          <p:cNvSpPr/>
          <p:nvPr/>
        </p:nvSpPr>
        <p:spPr>
          <a:xfrm rot="21129186">
            <a:off x="789152" y="298736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reeform 226"/>
          <p:cNvSpPr/>
          <p:nvPr/>
        </p:nvSpPr>
        <p:spPr>
          <a:xfrm rot="21129186">
            <a:off x="2047112" y="2088185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Freeform 227"/>
          <p:cNvSpPr/>
          <p:nvPr/>
        </p:nvSpPr>
        <p:spPr>
          <a:xfrm rot="21129186">
            <a:off x="1181560" y="156343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Freeform 228"/>
          <p:cNvSpPr/>
          <p:nvPr/>
        </p:nvSpPr>
        <p:spPr>
          <a:xfrm rot="21129186">
            <a:off x="1529256" y="4046465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Freeform 230"/>
          <p:cNvSpPr/>
          <p:nvPr/>
        </p:nvSpPr>
        <p:spPr>
          <a:xfrm rot="21129186">
            <a:off x="2002613" y="4070165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Freeform 233"/>
          <p:cNvSpPr/>
          <p:nvPr/>
        </p:nvSpPr>
        <p:spPr>
          <a:xfrm rot="21129186">
            <a:off x="1191952" y="2572751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Freeform 234"/>
          <p:cNvSpPr/>
          <p:nvPr/>
        </p:nvSpPr>
        <p:spPr>
          <a:xfrm rot="21129186">
            <a:off x="2514145" y="3159989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Freeform 236"/>
          <p:cNvSpPr/>
          <p:nvPr/>
        </p:nvSpPr>
        <p:spPr>
          <a:xfrm rot="21129186">
            <a:off x="2525001" y="3391352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Freeform 239"/>
          <p:cNvSpPr/>
          <p:nvPr/>
        </p:nvSpPr>
        <p:spPr>
          <a:xfrm rot="21129186">
            <a:off x="1410811" y="3601065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2" name="Straight Arrow Connector 241"/>
          <p:cNvCxnSpPr/>
          <p:nvPr/>
        </p:nvCxnSpPr>
        <p:spPr>
          <a:xfrm flipV="1">
            <a:off x="10233009" y="1727048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/>
          <p:cNvCxnSpPr/>
          <p:nvPr/>
        </p:nvCxnSpPr>
        <p:spPr>
          <a:xfrm flipV="1">
            <a:off x="10487009" y="1879448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/>
          <p:nvPr/>
        </p:nvCxnSpPr>
        <p:spPr>
          <a:xfrm flipV="1">
            <a:off x="10326812" y="199907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/>
          <p:nvPr/>
        </p:nvCxnSpPr>
        <p:spPr>
          <a:xfrm flipV="1">
            <a:off x="10926470" y="2643469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 flipV="1">
            <a:off x="10283491" y="2641846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/>
          <p:nvPr/>
        </p:nvCxnSpPr>
        <p:spPr>
          <a:xfrm flipV="1">
            <a:off x="11343941" y="2337046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/>
          <p:cNvCxnSpPr/>
          <p:nvPr/>
        </p:nvCxnSpPr>
        <p:spPr>
          <a:xfrm flipV="1">
            <a:off x="10588291" y="2824390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/>
          <p:nvPr/>
        </p:nvCxnSpPr>
        <p:spPr>
          <a:xfrm flipV="1">
            <a:off x="9903959" y="1865192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/>
          <p:nvPr/>
        </p:nvCxnSpPr>
        <p:spPr>
          <a:xfrm flipV="1">
            <a:off x="10087401" y="383248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/>
          <p:nvPr/>
        </p:nvCxnSpPr>
        <p:spPr>
          <a:xfrm flipV="1">
            <a:off x="9911869" y="201452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8" name="TextBox 257"/>
          <p:cNvSpPr txBox="1"/>
          <p:nvPr/>
        </p:nvSpPr>
        <p:spPr>
          <a:xfrm>
            <a:off x="2808614" y="1089310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sp>
        <p:nvSpPr>
          <p:cNvPr id="275" name="TextBox 274"/>
          <p:cNvSpPr txBox="1"/>
          <p:nvPr/>
        </p:nvSpPr>
        <p:spPr>
          <a:xfrm>
            <a:off x="10038892" y="1349118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</a:t>
            </a:r>
            <a:r>
              <a:rPr lang="en-US" sz="2000" b="1" baseline="-25000" dirty="0"/>
              <a:t>2</a:t>
            </a:r>
            <a:r>
              <a:rPr lang="en-US" sz="2000" b="1" baseline="30000" dirty="0"/>
              <a:t> </a:t>
            </a:r>
          </a:p>
        </p:txBody>
      </p:sp>
      <p:sp>
        <p:nvSpPr>
          <p:cNvPr id="288" name="TextBox 287"/>
          <p:cNvSpPr txBox="1"/>
          <p:nvPr/>
        </p:nvSpPr>
        <p:spPr>
          <a:xfrm>
            <a:off x="11147555" y="346757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Arial Black"/>
              </a:rPr>
              <a:t>CH</a:t>
            </a:r>
            <a:r>
              <a:rPr lang="en-US" b="1" baseline="-25000" dirty="0">
                <a:cs typeface="Arial Black"/>
              </a:rPr>
              <a:t>4</a:t>
            </a:r>
          </a:p>
        </p:txBody>
      </p:sp>
      <p:sp>
        <p:nvSpPr>
          <p:cNvPr id="309" name="Freeform 308">
            <a:extLst>
              <a:ext uri="{FF2B5EF4-FFF2-40B4-BE49-F238E27FC236}">
                <a16:creationId xmlns:a16="http://schemas.microsoft.com/office/drawing/2014/main" id="{C49D4B68-D74A-9448-84F6-4F474CA1A776}"/>
              </a:ext>
            </a:extLst>
          </p:cNvPr>
          <p:cNvSpPr/>
          <p:nvPr/>
        </p:nvSpPr>
        <p:spPr>
          <a:xfrm rot="21129186">
            <a:off x="1609265" y="3328051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Freeform 309">
            <a:extLst>
              <a:ext uri="{FF2B5EF4-FFF2-40B4-BE49-F238E27FC236}">
                <a16:creationId xmlns:a16="http://schemas.microsoft.com/office/drawing/2014/main" id="{67E40F3A-14D0-B542-A637-3759A73A61B9}"/>
              </a:ext>
            </a:extLst>
          </p:cNvPr>
          <p:cNvSpPr/>
          <p:nvPr/>
        </p:nvSpPr>
        <p:spPr>
          <a:xfrm rot="21129186">
            <a:off x="1916935" y="66611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Freeform 294">
            <a:extLst>
              <a:ext uri="{FF2B5EF4-FFF2-40B4-BE49-F238E27FC236}">
                <a16:creationId xmlns:a16="http://schemas.microsoft.com/office/drawing/2014/main" id="{A9A669AF-4675-D941-876C-58DA9400D3F0}"/>
              </a:ext>
            </a:extLst>
          </p:cNvPr>
          <p:cNvSpPr/>
          <p:nvPr/>
        </p:nvSpPr>
        <p:spPr>
          <a:xfrm rot="21129186">
            <a:off x="200378" y="327854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Freeform 295">
            <a:extLst>
              <a:ext uri="{FF2B5EF4-FFF2-40B4-BE49-F238E27FC236}">
                <a16:creationId xmlns:a16="http://schemas.microsoft.com/office/drawing/2014/main" id="{7375B475-22B3-DC4C-9C3A-25D6DA88F271}"/>
              </a:ext>
            </a:extLst>
          </p:cNvPr>
          <p:cNvSpPr/>
          <p:nvPr/>
        </p:nvSpPr>
        <p:spPr>
          <a:xfrm rot="21129186">
            <a:off x="778821" y="558495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 296">
            <a:extLst>
              <a:ext uri="{FF2B5EF4-FFF2-40B4-BE49-F238E27FC236}">
                <a16:creationId xmlns:a16="http://schemas.microsoft.com/office/drawing/2014/main" id="{DAD76D6F-BA85-0746-920B-609BAE263F37}"/>
              </a:ext>
            </a:extLst>
          </p:cNvPr>
          <p:cNvSpPr/>
          <p:nvPr/>
        </p:nvSpPr>
        <p:spPr>
          <a:xfrm rot="21129186">
            <a:off x="187678" y="91969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55128F69-6013-9943-88BC-CECA117A72B3}"/>
              </a:ext>
            </a:extLst>
          </p:cNvPr>
          <p:cNvSpPr/>
          <p:nvPr/>
        </p:nvSpPr>
        <p:spPr>
          <a:xfrm rot="21129186">
            <a:off x="775236" y="1673750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Freeform 298">
            <a:extLst>
              <a:ext uri="{FF2B5EF4-FFF2-40B4-BE49-F238E27FC236}">
                <a16:creationId xmlns:a16="http://schemas.microsoft.com/office/drawing/2014/main" id="{C7BC3362-A174-B043-9E84-FA7539C5E8E0}"/>
              </a:ext>
            </a:extLst>
          </p:cNvPr>
          <p:cNvSpPr/>
          <p:nvPr/>
        </p:nvSpPr>
        <p:spPr>
          <a:xfrm rot="21129186">
            <a:off x="747192" y="269062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Freeform 299">
            <a:extLst>
              <a:ext uri="{FF2B5EF4-FFF2-40B4-BE49-F238E27FC236}">
                <a16:creationId xmlns:a16="http://schemas.microsoft.com/office/drawing/2014/main" id="{C5F55856-9437-4E45-B1F0-1FCA1574A16B}"/>
              </a:ext>
            </a:extLst>
          </p:cNvPr>
          <p:cNvSpPr/>
          <p:nvPr/>
        </p:nvSpPr>
        <p:spPr>
          <a:xfrm rot="21129186">
            <a:off x="203662" y="3214982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Freeform 301">
            <a:extLst>
              <a:ext uri="{FF2B5EF4-FFF2-40B4-BE49-F238E27FC236}">
                <a16:creationId xmlns:a16="http://schemas.microsoft.com/office/drawing/2014/main" id="{175CA6AF-C0B7-A540-A794-AD1528D84885}"/>
              </a:ext>
            </a:extLst>
          </p:cNvPr>
          <p:cNvSpPr/>
          <p:nvPr/>
        </p:nvSpPr>
        <p:spPr>
          <a:xfrm rot="21129186">
            <a:off x="142644" y="365526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Freeform 303">
            <a:extLst>
              <a:ext uri="{FF2B5EF4-FFF2-40B4-BE49-F238E27FC236}">
                <a16:creationId xmlns:a16="http://schemas.microsoft.com/office/drawing/2014/main" id="{161AA5C3-D048-9A4F-B7E1-CC5DDBBF49F0}"/>
              </a:ext>
            </a:extLst>
          </p:cNvPr>
          <p:cNvSpPr/>
          <p:nvPr/>
        </p:nvSpPr>
        <p:spPr>
          <a:xfrm rot="21129186">
            <a:off x="90202" y="3995552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Freeform 304">
            <a:extLst>
              <a:ext uri="{FF2B5EF4-FFF2-40B4-BE49-F238E27FC236}">
                <a16:creationId xmlns:a16="http://schemas.microsoft.com/office/drawing/2014/main" id="{A5336C83-F584-FE47-8D13-5A3846302741}"/>
              </a:ext>
            </a:extLst>
          </p:cNvPr>
          <p:cNvSpPr/>
          <p:nvPr/>
        </p:nvSpPr>
        <p:spPr>
          <a:xfrm rot="21129186">
            <a:off x="203660" y="171583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Freeform 305">
            <a:extLst>
              <a:ext uri="{FF2B5EF4-FFF2-40B4-BE49-F238E27FC236}">
                <a16:creationId xmlns:a16="http://schemas.microsoft.com/office/drawing/2014/main" id="{87DF2AC5-7600-8249-A8DB-3BC13986FEC4}"/>
              </a:ext>
            </a:extLst>
          </p:cNvPr>
          <p:cNvSpPr/>
          <p:nvPr/>
        </p:nvSpPr>
        <p:spPr>
          <a:xfrm rot="21129186">
            <a:off x="676780" y="1140560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Freeform 312">
            <a:extLst>
              <a:ext uri="{FF2B5EF4-FFF2-40B4-BE49-F238E27FC236}">
                <a16:creationId xmlns:a16="http://schemas.microsoft.com/office/drawing/2014/main" id="{C0049855-FF4C-A446-A3BF-01756CC666D2}"/>
              </a:ext>
            </a:extLst>
          </p:cNvPr>
          <p:cNvSpPr/>
          <p:nvPr/>
        </p:nvSpPr>
        <p:spPr>
          <a:xfrm rot="21129186">
            <a:off x="145555" y="1985038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Freeform 316">
            <a:extLst>
              <a:ext uri="{FF2B5EF4-FFF2-40B4-BE49-F238E27FC236}">
                <a16:creationId xmlns:a16="http://schemas.microsoft.com/office/drawing/2014/main" id="{8C46E4C2-ADA7-CE45-8F0C-9803EE171D54}"/>
              </a:ext>
            </a:extLst>
          </p:cNvPr>
          <p:cNvSpPr/>
          <p:nvPr/>
        </p:nvSpPr>
        <p:spPr>
          <a:xfrm rot="21129186">
            <a:off x="200492" y="1426584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Freeform 318">
            <a:extLst>
              <a:ext uri="{FF2B5EF4-FFF2-40B4-BE49-F238E27FC236}">
                <a16:creationId xmlns:a16="http://schemas.microsoft.com/office/drawing/2014/main" id="{CFBF2D7D-4D47-7643-9E79-66F3425EA0C5}"/>
              </a:ext>
            </a:extLst>
          </p:cNvPr>
          <p:cNvSpPr/>
          <p:nvPr/>
        </p:nvSpPr>
        <p:spPr>
          <a:xfrm rot="21129186">
            <a:off x="1598778" y="2084740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Freeform 319">
            <a:extLst>
              <a:ext uri="{FF2B5EF4-FFF2-40B4-BE49-F238E27FC236}">
                <a16:creationId xmlns:a16="http://schemas.microsoft.com/office/drawing/2014/main" id="{B9544030-A229-7940-8187-649BB4C3025D}"/>
              </a:ext>
            </a:extLst>
          </p:cNvPr>
          <p:cNvSpPr/>
          <p:nvPr/>
        </p:nvSpPr>
        <p:spPr>
          <a:xfrm rot="21129186">
            <a:off x="185581" y="273196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Freeform 320">
            <a:extLst>
              <a:ext uri="{FF2B5EF4-FFF2-40B4-BE49-F238E27FC236}">
                <a16:creationId xmlns:a16="http://schemas.microsoft.com/office/drawing/2014/main" id="{D19AC6FB-3D55-EA4B-955D-5FB10F42B72D}"/>
              </a:ext>
            </a:extLst>
          </p:cNvPr>
          <p:cNvSpPr/>
          <p:nvPr/>
        </p:nvSpPr>
        <p:spPr>
          <a:xfrm rot="21129186">
            <a:off x="631365" y="3480451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Freeform 321">
            <a:extLst>
              <a:ext uri="{FF2B5EF4-FFF2-40B4-BE49-F238E27FC236}">
                <a16:creationId xmlns:a16="http://schemas.microsoft.com/office/drawing/2014/main" id="{A3AAD3BC-D59C-9F44-92BE-8845ADE97EBD}"/>
              </a:ext>
            </a:extLst>
          </p:cNvPr>
          <p:cNvSpPr/>
          <p:nvPr/>
        </p:nvSpPr>
        <p:spPr>
          <a:xfrm rot="21129186">
            <a:off x="1728481" y="1595730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A8F42B7C-0685-D24C-8D34-76F915234130}"/>
              </a:ext>
            </a:extLst>
          </p:cNvPr>
          <p:cNvSpPr txBox="1"/>
          <p:nvPr/>
        </p:nvSpPr>
        <p:spPr>
          <a:xfrm>
            <a:off x="1633938" y="309530"/>
            <a:ext cx="942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</a:t>
            </a:r>
            <a:r>
              <a:rPr lang="en-US" sz="2400" baseline="30000" dirty="0"/>
              <a:t>+  </a:t>
            </a:r>
            <a:r>
              <a:rPr lang="en-US" sz="2400" dirty="0">
                <a:sym typeface="Wingdings"/>
              </a:rPr>
              <a:t> </a:t>
            </a:r>
            <a:endParaRPr lang="en-US" sz="2400" baseline="30000" dirty="0"/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7DC3DDB1-DDA8-794A-8C98-A0CED27142FA}"/>
              </a:ext>
            </a:extLst>
          </p:cNvPr>
          <p:cNvSpPr txBox="1"/>
          <p:nvPr/>
        </p:nvSpPr>
        <p:spPr>
          <a:xfrm>
            <a:off x="449670" y="3508899"/>
            <a:ext cx="955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NO</a:t>
            </a:r>
            <a:r>
              <a:rPr lang="en-US" sz="3200" b="1" baseline="-25000" dirty="0">
                <a:solidFill>
                  <a:prstClr val="black"/>
                </a:solidFill>
              </a:rPr>
              <a:t>3</a:t>
            </a:r>
            <a:r>
              <a:rPr lang="en-US" sz="3200" b="1" baseline="30000" dirty="0">
                <a:solidFill>
                  <a:prstClr val="black"/>
                </a:solidFill>
              </a:rPr>
              <a:t>-</a:t>
            </a:r>
            <a:endParaRPr lang="en-US" sz="3200" b="1" dirty="0"/>
          </a:p>
        </p:txBody>
      </p:sp>
      <p:sp>
        <p:nvSpPr>
          <p:cNvPr id="326" name="Freeform 325">
            <a:extLst>
              <a:ext uri="{FF2B5EF4-FFF2-40B4-BE49-F238E27FC236}">
                <a16:creationId xmlns:a16="http://schemas.microsoft.com/office/drawing/2014/main" id="{9846C771-ABD0-A441-863F-C620CEF539FF}"/>
              </a:ext>
            </a:extLst>
          </p:cNvPr>
          <p:cNvSpPr/>
          <p:nvPr/>
        </p:nvSpPr>
        <p:spPr>
          <a:xfrm rot="21129186">
            <a:off x="1829341" y="108924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Freeform 326">
            <a:extLst>
              <a:ext uri="{FF2B5EF4-FFF2-40B4-BE49-F238E27FC236}">
                <a16:creationId xmlns:a16="http://schemas.microsoft.com/office/drawing/2014/main" id="{9BA1BD94-8E43-7149-A5E9-358EAA092027}"/>
              </a:ext>
            </a:extLst>
          </p:cNvPr>
          <p:cNvSpPr/>
          <p:nvPr/>
        </p:nvSpPr>
        <p:spPr>
          <a:xfrm rot="21129186">
            <a:off x="1330677" y="71014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Freeform 327">
            <a:extLst>
              <a:ext uri="{FF2B5EF4-FFF2-40B4-BE49-F238E27FC236}">
                <a16:creationId xmlns:a16="http://schemas.microsoft.com/office/drawing/2014/main" id="{2EF6EC12-3C27-3A41-BCAD-CFDBE01BDE83}"/>
              </a:ext>
            </a:extLst>
          </p:cNvPr>
          <p:cNvSpPr/>
          <p:nvPr/>
        </p:nvSpPr>
        <p:spPr>
          <a:xfrm rot="21129186">
            <a:off x="1816636" y="854600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Freeform 328">
            <a:extLst>
              <a:ext uri="{FF2B5EF4-FFF2-40B4-BE49-F238E27FC236}">
                <a16:creationId xmlns:a16="http://schemas.microsoft.com/office/drawing/2014/main" id="{2D2A68B3-0557-0043-B1A6-0F613BD04318}"/>
              </a:ext>
            </a:extLst>
          </p:cNvPr>
          <p:cNvSpPr/>
          <p:nvPr/>
        </p:nvSpPr>
        <p:spPr>
          <a:xfrm rot="21129186">
            <a:off x="1177884" y="200171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Freeform 329">
            <a:extLst>
              <a:ext uri="{FF2B5EF4-FFF2-40B4-BE49-F238E27FC236}">
                <a16:creationId xmlns:a16="http://schemas.microsoft.com/office/drawing/2014/main" id="{68B01786-FEBE-C844-A94D-C6785154FEBE}"/>
              </a:ext>
            </a:extLst>
          </p:cNvPr>
          <p:cNvSpPr/>
          <p:nvPr/>
        </p:nvSpPr>
        <p:spPr>
          <a:xfrm rot="21129186">
            <a:off x="1333962" y="2802232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Freeform 331">
            <a:extLst>
              <a:ext uri="{FF2B5EF4-FFF2-40B4-BE49-F238E27FC236}">
                <a16:creationId xmlns:a16="http://schemas.microsoft.com/office/drawing/2014/main" id="{1D55B4C2-79DE-CE4A-AB16-D9BDFA1E4A8A}"/>
              </a:ext>
            </a:extLst>
          </p:cNvPr>
          <p:cNvSpPr/>
          <p:nvPr/>
        </p:nvSpPr>
        <p:spPr>
          <a:xfrm rot="21129186">
            <a:off x="1840591" y="3813021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Freeform 332">
            <a:extLst>
              <a:ext uri="{FF2B5EF4-FFF2-40B4-BE49-F238E27FC236}">
                <a16:creationId xmlns:a16="http://schemas.microsoft.com/office/drawing/2014/main" id="{5E244691-D5AD-C043-9CBC-E21719BDD170}"/>
              </a:ext>
            </a:extLst>
          </p:cNvPr>
          <p:cNvSpPr/>
          <p:nvPr/>
        </p:nvSpPr>
        <p:spPr>
          <a:xfrm rot="21129186">
            <a:off x="2080242" y="261160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Freeform 333">
            <a:extLst>
              <a:ext uri="{FF2B5EF4-FFF2-40B4-BE49-F238E27FC236}">
                <a16:creationId xmlns:a16="http://schemas.microsoft.com/office/drawing/2014/main" id="{34443113-6E9C-A444-8E1F-44CC8F904666}"/>
              </a:ext>
            </a:extLst>
          </p:cNvPr>
          <p:cNvSpPr/>
          <p:nvPr/>
        </p:nvSpPr>
        <p:spPr>
          <a:xfrm rot="21129186">
            <a:off x="1333960" y="130308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Freeform 334">
            <a:extLst>
              <a:ext uri="{FF2B5EF4-FFF2-40B4-BE49-F238E27FC236}">
                <a16:creationId xmlns:a16="http://schemas.microsoft.com/office/drawing/2014/main" id="{F3DD34F0-AAF3-DE46-A130-668A84E92B7C}"/>
              </a:ext>
            </a:extLst>
          </p:cNvPr>
          <p:cNvSpPr/>
          <p:nvPr/>
        </p:nvSpPr>
        <p:spPr>
          <a:xfrm rot="21129186">
            <a:off x="583962" y="399392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Freeform 337">
            <a:extLst>
              <a:ext uri="{FF2B5EF4-FFF2-40B4-BE49-F238E27FC236}">
                <a16:creationId xmlns:a16="http://schemas.microsoft.com/office/drawing/2014/main" id="{BCD3708A-58DE-8645-883D-7B18FC20B70E}"/>
              </a:ext>
            </a:extLst>
          </p:cNvPr>
          <p:cNvSpPr/>
          <p:nvPr/>
        </p:nvSpPr>
        <p:spPr>
          <a:xfrm rot="21129186">
            <a:off x="644743" y="1882818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Freeform 339">
            <a:extLst>
              <a:ext uri="{FF2B5EF4-FFF2-40B4-BE49-F238E27FC236}">
                <a16:creationId xmlns:a16="http://schemas.microsoft.com/office/drawing/2014/main" id="{913D42E8-70B5-F74D-97A0-FE3B9DDA163E}"/>
              </a:ext>
            </a:extLst>
          </p:cNvPr>
          <p:cNvSpPr/>
          <p:nvPr/>
        </p:nvSpPr>
        <p:spPr>
          <a:xfrm rot="21129186">
            <a:off x="1761665" y="3067701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Freeform 340">
            <a:extLst>
              <a:ext uri="{FF2B5EF4-FFF2-40B4-BE49-F238E27FC236}">
                <a16:creationId xmlns:a16="http://schemas.microsoft.com/office/drawing/2014/main" id="{A6B73F50-3DA6-C041-9637-BD0480503345}"/>
              </a:ext>
            </a:extLst>
          </p:cNvPr>
          <p:cNvSpPr/>
          <p:nvPr/>
        </p:nvSpPr>
        <p:spPr>
          <a:xfrm rot="21129186">
            <a:off x="976966" y="4216789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64BB5118-2B73-B34B-B03D-20A54253460A}"/>
              </a:ext>
            </a:extLst>
          </p:cNvPr>
          <p:cNvSpPr txBox="1"/>
          <p:nvPr/>
        </p:nvSpPr>
        <p:spPr>
          <a:xfrm>
            <a:off x="117591" y="426150"/>
            <a:ext cx="8180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3366FF"/>
                </a:solidFill>
              </a:rPr>
              <a:t>CO</a:t>
            </a:r>
            <a:r>
              <a:rPr lang="en-US" sz="3200" b="1" baseline="-25000" dirty="0">
                <a:solidFill>
                  <a:srgbClr val="3366FF"/>
                </a:solidFill>
              </a:rPr>
              <a:t>2</a:t>
            </a:r>
          </a:p>
        </p:txBody>
      </p:sp>
      <p:sp>
        <p:nvSpPr>
          <p:cNvPr id="343" name="Freeform 342">
            <a:extLst>
              <a:ext uri="{FF2B5EF4-FFF2-40B4-BE49-F238E27FC236}">
                <a16:creationId xmlns:a16="http://schemas.microsoft.com/office/drawing/2014/main" id="{4265CCAE-656F-734F-95FF-D413B5CE7424}"/>
              </a:ext>
            </a:extLst>
          </p:cNvPr>
          <p:cNvSpPr/>
          <p:nvPr/>
        </p:nvSpPr>
        <p:spPr>
          <a:xfrm rot="21129186">
            <a:off x="352778" y="67504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Freeform 343">
            <a:extLst>
              <a:ext uri="{FF2B5EF4-FFF2-40B4-BE49-F238E27FC236}">
                <a16:creationId xmlns:a16="http://schemas.microsoft.com/office/drawing/2014/main" id="{22A6371B-7389-5946-B206-6E1A2858ABE5}"/>
              </a:ext>
            </a:extLst>
          </p:cNvPr>
          <p:cNvSpPr/>
          <p:nvPr/>
        </p:nvSpPr>
        <p:spPr>
          <a:xfrm rot="21129186">
            <a:off x="756191" y="261324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Freeform 345">
            <a:extLst>
              <a:ext uri="{FF2B5EF4-FFF2-40B4-BE49-F238E27FC236}">
                <a16:creationId xmlns:a16="http://schemas.microsoft.com/office/drawing/2014/main" id="{9130C872-D573-B241-9236-8252667015CD}"/>
              </a:ext>
            </a:extLst>
          </p:cNvPr>
          <p:cNvSpPr/>
          <p:nvPr/>
        </p:nvSpPr>
        <p:spPr>
          <a:xfrm rot="21129186">
            <a:off x="876367" y="85310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Freeform 347">
            <a:extLst>
              <a:ext uri="{FF2B5EF4-FFF2-40B4-BE49-F238E27FC236}">
                <a16:creationId xmlns:a16="http://schemas.microsoft.com/office/drawing/2014/main" id="{15EBD18E-C64C-994A-993C-94E6504ABE39}"/>
              </a:ext>
            </a:extLst>
          </p:cNvPr>
          <p:cNvSpPr/>
          <p:nvPr/>
        </p:nvSpPr>
        <p:spPr>
          <a:xfrm rot="21129186">
            <a:off x="356062" y="2954632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Freeform 349">
            <a:extLst>
              <a:ext uri="{FF2B5EF4-FFF2-40B4-BE49-F238E27FC236}">
                <a16:creationId xmlns:a16="http://schemas.microsoft.com/office/drawing/2014/main" id="{B52DBA00-CA1B-1D4C-B7E3-9B0275471C04}"/>
              </a:ext>
            </a:extLst>
          </p:cNvPr>
          <p:cNvSpPr/>
          <p:nvPr/>
        </p:nvSpPr>
        <p:spPr>
          <a:xfrm rot="21129186">
            <a:off x="215266" y="3425601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Freeform 350">
            <a:extLst>
              <a:ext uri="{FF2B5EF4-FFF2-40B4-BE49-F238E27FC236}">
                <a16:creationId xmlns:a16="http://schemas.microsoft.com/office/drawing/2014/main" id="{3B1C0CA3-CE02-CD4B-BB22-824DC0E2B201}"/>
              </a:ext>
            </a:extLst>
          </p:cNvPr>
          <p:cNvSpPr/>
          <p:nvPr/>
        </p:nvSpPr>
        <p:spPr>
          <a:xfrm rot="21129186">
            <a:off x="1083361" y="3397671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Freeform 351">
            <a:extLst>
              <a:ext uri="{FF2B5EF4-FFF2-40B4-BE49-F238E27FC236}">
                <a16:creationId xmlns:a16="http://schemas.microsoft.com/office/drawing/2014/main" id="{7A3F28CC-0BFC-9B42-BB43-412646FC4D5C}"/>
              </a:ext>
            </a:extLst>
          </p:cNvPr>
          <p:cNvSpPr/>
          <p:nvPr/>
        </p:nvSpPr>
        <p:spPr>
          <a:xfrm rot="21129186">
            <a:off x="737059" y="138563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Freeform 352">
            <a:extLst>
              <a:ext uri="{FF2B5EF4-FFF2-40B4-BE49-F238E27FC236}">
                <a16:creationId xmlns:a16="http://schemas.microsoft.com/office/drawing/2014/main" id="{A911577B-D901-8440-8DBF-DF1572271163}"/>
              </a:ext>
            </a:extLst>
          </p:cNvPr>
          <p:cNvSpPr/>
          <p:nvPr/>
        </p:nvSpPr>
        <p:spPr>
          <a:xfrm rot="21129186">
            <a:off x="2159016" y="3041681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Freeform 353">
            <a:extLst>
              <a:ext uri="{FF2B5EF4-FFF2-40B4-BE49-F238E27FC236}">
                <a16:creationId xmlns:a16="http://schemas.microsoft.com/office/drawing/2014/main" id="{F33DBE00-4923-6C43-A754-1E253F9B010A}"/>
              </a:ext>
            </a:extLst>
          </p:cNvPr>
          <p:cNvSpPr/>
          <p:nvPr/>
        </p:nvSpPr>
        <p:spPr>
          <a:xfrm rot="21129186">
            <a:off x="1263155" y="175008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Freeform 354">
            <a:extLst>
              <a:ext uri="{FF2B5EF4-FFF2-40B4-BE49-F238E27FC236}">
                <a16:creationId xmlns:a16="http://schemas.microsoft.com/office/drawing/2014/main" id="{DA59BF11-3333-9840-A210-DD82E389E5C4}"/>
              </a:ext>
            </a:extLst>
          </p:cNvPr>
          <p:cNvSpPr/>
          <p:nvPr/>
        </p:nvSpPr>
        <p:spPr>
          <a:xfrm rot="21129186">
            <a:off x="352892" y="1166234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Freeform 355">
            <a:extLst>
              <a:ext uri="{FF2B5EF4-FFF2-40B4-BE49-F238E27FC236}">
                <a16:creationId xmlns:a16="http://schemas.microsoft.com/office/drawing/2014/main" id="{6C75592A-EAE0-7844-9C81-6B55C5DD28C4}"/>
              </a:ext>
            </a:extLst>
          </p:cNvPr>
          <p:cNvSpPr/>
          <p:nvPr/>
        </p:nvSpPr>
        <p:spPr>
          <a:xfrm rot="21129186">
            <a:off x="1955640" y="277854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Freeform 357">
            <a:extLst>
              <a:ext uri="{FF2B5EF4-FFF2-40B4-BE49-F238E27FC236}">
                <a16:creationId xmlns:a16="http://schemas.microsoft.com/office/drawing/2014/main" id="{20494084-3BFC-334E-A9D1-3C97D1105FFC}"/>
              </a:ext>
            </a:extLst>
          </p:cNvPr>
          <p:cNvSpPr/>
          <p:nvPr/>
        </p:nvSpPr>
        <p:spPr>
          <a:xfrm rot="21129186">
            <a:off x="783765" y="3220101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Freeform 358">
            <a:extLst>
              <a:ext uri="{FF2B5EF4-FFF2-40B4-BE49-F238E27FC236}">
                <a16:creationId xmlns:a16="http://schemas.microsoft.com/office/drawing/2014/main" id="{3240983E-FAD4-6843-B758-FF8E72CD0702}"/>
              </a:ext>
            </a:extLst>
          </p:cNvPr>
          <p:cNvSpPr/>
          <p:nvPr/>
        </p:nvSpPr>
        <p:spPr>
          <a:xfrm rot="21129186">
            <a:off x="1880881" y="1335380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Freeform 360">
            <a:extLst>
              <a:ext uri="{FF2B5EF4-FFF2-40B4-BE49-F238E27FC236}">
                <a16:creationId xmlns:a16="http://schemas.microsoft.com/office/drawing/2014/main" id="{5BB0C4C5-81BF-6D4F-9707-5CF5CC284F9B}"/>
              </a:ext>
            </a:extLst>
          </p:cNvPr>
          <p:cNvSpPr/>
          <p:nvPr/>
        </p:nvSpPr>
        <p:spPr>
          <a:xfrm rot="21129186">
            <a:off x="1557728" y="2335204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Freeform 361">
            <a:extLst>
              <a:ext uri="{FF2B5EF4-FFF2-40B4-BE49-F238E27FC236}">
                <a16:creationId xmlns:a16="http://schemas.microsoft.com/office/drawing/2014/main" id="{DECFC67C-0E04-9C41-9B0C-6D8B8471C211}"/>
              </a:ext>
            </a:extLst>
          </p:cNvPr>
          <p:cNvSpPr/>
          <p:nvPr/>
        </p:nvSpPr>
        <p:spPr>
          <a:xfrm rot="21129186">
            <a:off x="2109675" y="3559131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Freeform 362">
            <a:extLst>
              <a:ext uri="{FF2B5EF4-FFF2-40B4-BE49-F238E27FC236}">
                <a16:creationId xmlns:a16="http://schemas.microsoft.com/office/drawing/2014/main" id="{20F5E743-5B08-0147-B419-474FAE77ED24}"/>
              </a:ext>
            </a:extLst>
          </p:cNvPr>
          <p:cNvSpPr/>
          <p:nvPr/>
        </p:nvSpPr>
        <p:spPr>
          <a:xfrm rot="21129186">
            <a:off x="629611" y="2096774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TextBox 378">
            <a:extLst>
              <a:ext uri="{FF2B5EF4-FFF2-40B4-BE49-F238E27FC236}">
                <a16:creationId xmlns:a16="http://schemas.microsoft.com/office/drawing/2014/main" id="{793FB596-A67F-104E-9841-8B02E53E5664}"/>
              </a:ext>
            </a:extLst>
          </p:cNvPr>
          <p:cNvSpPr txBox="1"/>
          <p:nvPr/>
        </p:nvSpPr>
        <p:spPr>
          <a:xfrm>
            <a:off x="10689094" y="985427"/>
            <a:ext cx="1100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OH</a:t>
            </a:r>
            <a:r>
              <a:rPr lang="en-US" sz="2000" baseline="30000" dirty="0">
                <a:solidFill>
                  <a:srgbClr val="660066"/>
                </a:solidFill>
              </a:rPr>
              <a:t>-</a:t>
            </a:r>
            <a:r>
              <a:rPr lang="en-US" sz="2000" baseline="30000" dirty="0"/>
              <a:t>  </a:t>
            </a:r>
          </a:p>
        </p:txBody>
      </p:sp>
      <p:cxnSp>
        <p:nvCxnSpPr>
          <p:cNvPr id="380" name="Straight Arrow Connector 379">
            <a:extLst>
              <a:ext uri="{FF2B5EF4-FFF2-40B4-BE49-F238E27FC236}">
                <a16:creationId xmlns:a16="http://schemas.microsoft.com/office/drawing/2014/main" id="{740A4072-2249-B44D-848F-121A46563C28}"/>
              </a:ext>
            </a:extLst>
          </p:cNvPr>
          <p:cNvCxnSpPr/>
          <p:nvPr/>
        </p:nvCxnSpPr>
        <p:spPr>
          <a:xfrm flipV="1">
            <a:off x="11054333" y="2106517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Arrow Connector 380">
            <a:extLst>
              <a:ext uri="{FF2B5EF4-FFF2-40B4-BE49-F238E27FC236}">
                <a16:creationId xmlns:a16="http://schemas.microsoft.com/office/drawing/2014/main" id="{5C3DC7DB-247F-5345-ABD9-734E05B55B1D}"/>
              </a:ext>
            </a:extLst>
          </p:cNvPr>
          <p:cNvCxnSpPr/>
          <p:nvPr/>
        </p:nvCxnSpPr>
        <p:spPr>
          <a:xfrm flipV="1">
            <a:off x="11244833" y="1852517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Arrow Connector 381">
            <a:extLst>
              <a:ext uri="{FF2B5EF4-FFF2-40B4-BE49-F238E27FC236}">
                <a16:creationId xmlns:a16="http://schemas.microsoft.com/office/drawing/2014/main" id="{36ED684B-A07A-694C-A4DB-D255CB9F57DE}"/>
              </a:ext>
            </a:extLst>
          </p:cNvPr>
          <p:cNvCxnSpPr/>
          <p:nvPr/>
        </p:nvCxnSpPr>
        <p:spPr>
          <a:xfrm flipV="1">
            <a:off x="11148136" y="579376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Arrow Connector 382">
            <a:extLst>
              <a:ext uri="{FF2B5EF4-FFF2-40B4-BE49-F238E27FC236}">
                <a16:creationId xmlns:a16="http://schemas.microsoft.com/office/drawing/2014/main" id="{703A6C5A-CED2-354A-B568-1197EACADBB4}"/>
              </a:ext>
            </a:extLst>
          </p:cNvPr>
          <p:cNvCxnSpPr/>
          <p:nvPr/>
        </p:nvCxnSpPr>
        <p:spPr>
          <a:xfrm flipV="1">
            <a:off x="11980745" y="2047591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Arrow Connector 383">
            <a:extLst>
              <a:ext uri="{FF2B5EF4-FFF2-40B4-BE49-F238E27FC236}">
                <a16:creationId xmlns:a16="http://schemas.microsoft.com/office/drawing/2014/main" id="{8658527D-A4AA-8446-8204-C075C55A641A}"/>
              </a:ext>
            </a:extLst>
          </p:cNvPr>
          <p:cNvCxnSpPr/>
          <p:nvPr/>
        </p:nvCxnSpPr>
        <p:spPr>
          <a:xfrm flipV="1">
            <a:off x="11528266" y="2033268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Arrow Connector 384">
            <a:extLst>
              <a:ext uri="{FF2B5EF4-FFF2-40B4-BE49-F238E27FC236}">
                <a16:creationId xmlns:a16="http://schemas.microsoft.com/office/drawing/2014/main" id="{75AC8C62-44F4-0447-AEED-C05BC7480E92}"/>
              </a:ext>
            </a:extLst>
          </p:cNvPr>
          <p:cNvCxnSpPr/>
          <p:nvPr/>
        </p:nvCxnSpPr>
        <p:spPr>
          <a:xfrm flipV="1">
            <a:off x="11750516" y="2319018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Arrow Connector 385">
            <a:extLst>
              <a:ext uri="{FF2B5EF4-FFF2-40B4-BE49-F238E27FC236}">
                <a16:creationId xmlns:a16="http://schemas.microsoft.com/office/drawing/2014/main" id="{2F686B17-044D-5E4C-9C38-3C295987BF11}"/>
              </a:ext>
            </a:extLst>
          </p:cNvPr>
          <p:cNvCxnSpPr/>
          <p:nvPr/>
        </p:nvCxnSpPr>
        <p:spPr>
          <a:xfrm flipV="1">
            <a:off x="12036266" y="2469812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Arrow Connector 386">
            <a:extLst>
              <a:ext uri="{FF2B5EF4-FFF2-40B4-BE49-F238E27FC236}">
                <a16:creationId xmlns:a16="http://schemas.microsoft.com/office/drawing/2014/main" id="{D617B090-8F38-4B4A-B0A5-274760198988}"/>
              </a:ext>
            </a:extLst>
          </p:cNvPr>
          <p:cNvCxnSpPr/>
          <p:nvPr/>
        </p:nvCxnSpPr>
        <p:spPr>
          <a:xfrm flipV="1">
            <a:off x="10725283" y="2244661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Arrow Connector 387">
            <a:extLst>
              <a:ext uri="{FF2B5EF4-FFF2-40B4-BE49-F238E27FC236}">
                <a16:creationId xmlns:a16="http://schemas.microsoft.com/office/drawing/2014/main" id="{A249BB64-B401-0543-BEB8-4C18F3DB681B}"/>
              </a:ext>
            </a:extLst>
          </p:cNvPr>
          <p:cNvCxnSpPr/>
          <p:nvPr/>
        </p:nvCxnSpPr>
        <p:spPr>
          <a:xfrm flipV="1">
            <a:off x="10908725" y="762717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Arrow Connector 388">
            <a:extLst>
              <a:ext uri="{FF2B5EF4-FFF2-40B4-BE49-F238E27FC236}">
                <a16:creationId xmlns:a16="http://schemas.microsoft.com/office/drawing/2014/main" id="{96C1A66C-122D-8E4E-8827-E3B1ECA4709A}"/>
              </a:ext>
            </a:extLst>
          </p:cNvPr>
          <p:cNvCxnSpPr/>
          <p:nvPr/>
        </p:nvCxnSpPr>
        <p:spPr>
          <a:xfrm flipV="1">
            <a:off x="10733193" y="580921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0" name="TextBox 389">
            <a:extLst>
              <a:ext uri="{FF2B5EF4-FFF2-40B4-BE49-F238E27FC236}">
                <a16:creationId xmlns:a16="http://schemas.microsoft.com/office/drawing/2014/main" id="{4B051EF4-91C9-0749-A6A7-EDA6A5958DD2}"/>
              </a:ext>
            </a:extLst>
          </p:cNvPr>
          <p:cNvSpPr txBox="1"/>
          <p:nvPr/>
        </p:nvSpPr>
        <p:spPr>
          <a:xfrm>
            <a:off x="10633151" y="1796094"/>
            <a:ext cx="5982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OH</a:t>
            </a:r>
            <a:r>
              <a:rPr lang="en-US" baseline="30000" dirty="0">
                <a:solidFill>
                  <a:srgbClr val="660066"/>
                </a:solidFill>
              </a:rPr>
              <a:t>-</a:t>
            </a:r>
            <a:r>
              <a:rPr lang="en-US" baseline="30000" dirty="0"/>
              <a:t>  </a:t>
            </a:r>
          </a:p>
          <a:p>
            <a:endParaRPr lang="en-US" baseline="30000" dirty="0"/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7E980036-6A9D-8640-BBFF-37CC776DB7D3}"/>
              </a:ext>
            </a:extLst>
          </p:cNvPr>
          <p:cNvSpPr txBox="1"/>
          <p:nvPr/>
        </p:nvSpPr>
        <p:spPr>
          <a:xfrm>
            <a:off x="10924405" y="2594898"/>
            <a:ext cx="1083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A01796"/>
                </a:solidFill>
              </a:rPr>
              <a:t>~130℃</a:t>
            </a:r>
          </a:p>
        </p:txBody>
      </p:sp>
      <p:cxnSp>
        <p:nvCxnSpPr>
          <p:cNvPr id="397" name="Straight Arrow Connector 396">
            <a:extLst>
              <a:ext uri="{FF2B5EF4-FFF2-40B4-BE49-F238E27FC236}">
                <a16:creationId xmlns:a16="http://schemas.microsoft.com/office/drawing/2014/main" id="{B55CEBF1-F155-1F4D-BC89-7D1A999ADB08}"/>
              </a:ext>
            </a:extLst>
          </p:cNvPr>
          <p:cNvCxnSpPr/>
          <p:nvPr/>
        </p:nvCxnSpPr>
        <p:spPr>
          <a:xfrm flipV="1">
            <a:off x="11100060" y="175359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Arrow Connector 397">
            <a:extLst>
              <a:ext uri="{FF2B5EF4-FFF2-40B4-BE49-F238E27FC236}">
                <a16:creationId xmlns:a16="http://schemas.microsoft.com/office/drawing/2014/main" id="{5FE4CA26-4762-5945-9896-D0CF8A8E74D1}"/>
              </a:ext>
            </a:extLst>
          </p:cNvPr>
          <p:cNvCxnSpPr/>
          <p:nvPr/>
        </p:nvCxnSpPr>
        <p:spPr>
          <a:xfrm flipV="1">
            <a:off x="11908122" y="213672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Arrow Connector 398">
            <a:extLst>
              <a:ext uri="{FF2B5EF4-FFF2-40B4-BE49-F238E27FC236}">
                <a16:creationId xmlns:a16="http://schemas.microsoft.com/office/drawing/2014/main" id="{501EEEB3-2560-A14B-BB6B-24D081CAF0C5}"/>
              </a:ext>
            </a:extLst>
          </p:cNvPr>
          <p:cNvCxnSpPr/>
          <p:nvPr/>
        </p:nvCxnSpPr>
        <p:spPr>
          <a:xfrm flipV="1">
            <a:off x="11455643" y="199349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Arrow Connector 399">
            <a:extLst>
              <a:ext uri="{FF2B5EF4-FFF2-40B4-BE49-F238E27FC236}">
                <a16:creationId xmlns:a16="http://schemas.microsoft.com/office/drawing/2014/main" id="{D6EBAAC6-F67C-1349-8D84-57D10C364319}"/>
              </a:ext>
            </a:extLst>
          </p:cNvPr>
          <p:cNvCxnSpPr/>
          <p:nvPr/>
        </p:nvCxnSpPr>
        <p:spPr>
          <a:xfrm flipV="1">
            <a:off x="10466578" y="517446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3146E3E7-D247-7442-9F9F-B286A1931EA2}"/>
              </a:ext>
            </a:extLst>
          </p:cNvPr>
          <p:cNvCxnSpPr/>
          <p:nvPr/>
        </p:nvCxnSpPr>
        <p:spPr>
          <a:xfrm flipV="1">
            <a:off x="11709643" y="508893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Arrow Connector 402">
            <a:extLst>
              <a:ext uri="{FF2B5EF4-FFF2-40B4-BE49-F238E27FC236}">
                <a16:creationId xmlns:a16="http://schemas.microsoft.com/office/drawing/2014/main" id="{2C6F7C58-FCEA-974D-906E-0FAB70068DBB}"/>
              </a:ext>
            </a:extLst>
          </p:cNvPr>
          <p:cNvCxnSpPr/>
          <p:nvPr/>
        </p:nvCxnSpPr>
        <p:spPr>
          <a:xfrm flipV="1">
            <a:off x="10860649" y="358700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Arrow Connector 403">
            <a:extLst>
              <a:ext uri="{FF2B5EF4-FFF2-40B4-BE49-F238E27FC236}">
                <a16:creationId xmlns:a16="http://schemas.microsoft.com/office/drawing/2014/main" id="{6D979F63-C52C-484C-8E2A-6CF192552EC1}"/>
              </a:ext>
            </a:extLst>
          </p:cNvPr>
          <p:cNvCxnSpPr/>
          <p:nvPr/>
        </p:nvCxnSpPr>
        <p:spPr>
          <a:xfrm flipV="1">
            <a:off x="10685117" y="176904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Arrow Connector 407">
            <a:extLst>
              <a:ext uri="{FF2B5EF4-FFF2-40B4-BE49-F238E27FC236}">
                <a16:creationId xmlns:a16="http://schemas.microsoft.com/office/drawing/2014/main" id="{D2A89EE3-B4D6-E942-934D-7DC2A75025CC}"/>
              </a:ext>
            </a:extLst>
          </p:cNvPr>
          <p:cNvCxnSpPr>
            <a:cxnSpLocks/>
          </p:cNvCxnSpPr>
          <p:nvPr/>
        </p:nvCxnSpPr>
        <p:spPr>
          <a:xfrm flipV="1">
            <a:off x="11097865" y="3036917"/>
            <a:ext cx="0" cy="802247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991C2570-6FA1-3146-8554-716FEDEF9E46}"/>
              </a:ext>
            </a:extLst>
          </p:cNvPr>
          <p:cNvSpPr txBox="1"/>
          <p:nvPr/>
        </p:nvSpPr>
        <p:spPr>
          <a:xfrm>
            <a:off x="9570081" y="3976094"/>
            <a:ext cx="2593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</a:rPr>
              <a:t>ALKALINE SOLUTION</a:t>
            </a:r>
          </a:p>
        </p:txBody>
      </p:sp>
      <p:cxnSp>
        <p:nvCxnSpPr>
          <p:cNvPr id="512" name="Straight Arrow Connector 511">
            <a:extLst>
              <a:ext uri="{FF2B5EF4-FFF2-40B4-BE49-F238E27FC236}">
                <a16:creationId xmlns:a16="http://schemas.microsoft.com/office/drawing/2014/main" id="{14389B64-9EE9-944A-B595-230EBB6DF54D}"/>
              </a:ext>
            </a:extLst>
          </p:cNvPr>
          <p:cNvCxnSpPr/>
          <p:nvPr/>
        </p:nvCxnSpPr>
        <p:spPr>
          <a:xfrm flipV="1">
            <a:off x="11877051" y="928795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3" name="Straight Arrow Connector 512">
            <a:extLst>
              <a:ext uri="{FF2B5EF4-FFF2-40B4-BE49-F238E27FC236}">
                <a16:creationId xmlns:a16="http://schemas.microsoft.com/office/drawing/2014/main" id="{1C6E8605-9793-2C46-B6ED-3423FBE6778F}"/>
              </a:ext>
            </a:extLst>
          </p:cNvPr>
          <p:cNvCxnSpPr/>
          <p:nvPr/>
        </p:nvCxnSpPr>
        <p:spPr>
          <a:xfrm flipV="1">
            <a:off x="11405522" y="787472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4" name="Straight Arrow Connector 513">
            <a:extLst>
              <a:ext uri="{FF2B5EF4-FFF2-40B4-BE49-F238E27FC236}">
                <a16:creationId xmlns:a16="http://schemas.microsoft.com/office/drawing/2014/main" id="{0459920A-4916-0748-A7D9-2B037CBC7705}"/>
              </a:ext>
            </a:extLst>
          </p:cNvPr>
          <p:cNvCxnSpPr/>
          <p:nvPr/>
        </p:nvCxnSpPr>
        <p:spPr>
          <a:xfrm flipV="1">
            <a:off x="11557922" y="939872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5" name="Straight Arrow Connector 514">
            <a:extLst>
              <a:ext uri="{FF2B5EF4-FFF2-40B4-BE49-F238E27FC236}">
                <a16:creationId xmlns:a16="http://schemas.microsoft.com/office/drawing/2014/main" id="{D63A415C-5D7B-884A-8821-402D01D12616}"/>
              </a:ext>
            </a:extLst>
          </p:cNvPr>
          <p:cNvCxnSpPr/>
          <p:nvPr/>
        </p:nvCxnSpPr>
        <p:spPr>
          <a:xfrm flipV="1">
            <a:off x="12023305" y="601801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6" name="Straight Arrow Connector 515">
            <a:extLst>
              <a:ext uri="{FF2B5EF4-FFF2-40B4-BE49-F238E27FC236}">
                <a16:creationId xmlns:a16="http://schemas.microsoft.com/office/drawing/2014/main" id="{A45F9356-9FAB-5E4D-8CD0-48D9819731B1}"/>
              </a:ext>
            </a:extLst>
          </p:cNvPr>
          <p:cNvCxnSpPr/>
          <p:nvPr/>
        </p:nvCxnSpPr>
        <p:spPr>
          <a:xfrm flipV="1">
            <a:off x="12010401" y="1396055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7" name="Straight Arrow Connector 516">
            <a:extLst>
              <a:ext uri="{FF2B5EF4-FFF2-40B4-BE49-F238E27FC236}">
                <a16:creationId xmlns:a16="http://schemas.microsoft.com/office/drawing/2014/main" id="{B7794164-5D2F-134B-A7B9-9256495D23BA}"/>
              </a:ext>
            </a:extLst>
          </p:cNvPr>
          <p:cNvCxnSpPr/>
          <p:nvPr/>
        </p:nvCxnSpPr>
        <p:spPr>
          <a:xfrm flipV="1">
            <a:off x="11484279" y="1473786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Arrow Connector 517">
            <a:extLst>
              <a:ext uri="{FF2B5EF4-FFF2-40B4-BE49-F238E27FC236}">
                <a16:creationId xmlns:a16="http://schemas.microsoft.com/office/drawing/2014/main" id="{AF981657-4507-F641-BD8D-001C04815CD6}"/>
              </a:ext>
            </a:extLst>
          </p:cNvPr>
          <p:cNvCxnSpPr/>
          <p:nvPr/>
        </p:nvCxnSpPr>
        <p:spPr>
          <a:xfrm flipV="1">
            <a:off x="11698048" y="1319340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9" name="Straight Arrow Connector 518">
            <a:extLst>
              <a:ext uri="{FF2B5EF4-FFF2-40B4-BE49-F238E27FC236}">
                <a16:creationId xmlns:a16="http://schemas.microsoft.com/office/drawing/2014/main" id="{AD128767-64E4-FF46-9B08-6BE95C5237FC}"/>
              </a:ext>
            </a:extLst>
          </p:cNvPr>
          <p:cNvCxnSpPr/>
          <p:nvPr/>
        </p:nvCxnSpPr>
        <p:spPr>
          <a:xfrm flipV="1">
            <a:off x="11813627" y="1637918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FFE40A06-E3A9-3640-AC23-91EAFFEC3BB5}"/>
              </a:ext>
            </a:extLst>
          </p:cNvPr>
          <p:cNvSpPr txBox="1"/>
          <p:nvPr/>
        </p:nvSpPr>
        <p:spPr>
          <a:xfrm>
            <a:off x="10359107" y="3274567"/>
            <a:ext cx="583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</a:p>
        </p:txBody>
      </p:sp>
      <p:cxnSp>
        <p:nvCxnSpPr>
          <p:cNvPr id="521" name="Straight Arrow Connector 520">
            <a:extLst>
              <a:ext uri="{FF2B5EF4-FFF2-40B4-BE49-F238E27FC236}">
                <a16:creationId xmlns:a16="http://schemas.microsoft.com/office/drawing/2014/main" id="{1C4E8B53-F90B-B844-8F86-52A7439A295C}"/>
              </a:ext>
            </a:extLst>
          </p:cNvPr>
          <p:cNvCxnSpPr/>
          <p:nvPr/>
        </p:nvCxnSpPr>
        <p:spPr>
          <a:xfrm flipV="1">
            <a:off x="11991994" y="3188036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2" name="Straight Arrow Connector 521">
            <a:extLst>
              <a:ext uri="{FF2B5EF4-FFF2-40B4-BE49-F238E27FC236}">
                <a16:creationId xmlns:a16="http://schemas.microsoft.com/office/drawing/2014/main" id="{E19B5902-D598-DE4F-866C-F5E3B6ADC6CC}"/>
              </a:ext>
            </a:extLst>
          </p:cNvPr>
          <p:cNvCxnSpPr/>
          <p:nvPr/>
        </p:nvCxnSpPr>
        <p:spPr>
          <a:xfrm flipV="1">
            <a:off x="11539515" y="3173713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3" name="Straight Arrow Connector 522">
            <a:extLst>
              <a:ext uri="{FF2B5EF4-FFF2-40B4-BE49-F238E27FC236}">
                <a16:creationId xmlns:a16="http://schemas.microsoft.com/office/drawing/2014/main" id="{0474CA73-992F-8B42-BDDC-32BE13CFE9FE}"/>
              </a:ext>
            </a:extLst>
          </p:cNvPr>
          <p:cNvCxnSpPr/>
          <p:nvPr/>
        </p:nvCxnSpPr>
        <p:spPr>
          <a:xfrm flipV="1">
            <a:off x="10313965" y="3548363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4" name="Straight Arrow Connector 523">
            <a:extLst>
              <a:ext uri="{FF2B5EF4-FFF2-40B4-BE49-F238E27FC236}">
                <a16:creationId xmlns:a16="http://schemas.microsoft.com/office/drawing/2014/main" id="{D1241FD3-4343-D84C-B811-367E96F7D102}"/>
              </a:ext>
            </a:extLst>
          </p:cNvPr>
          <p:cNvCxnSpPr/>
          <p:nvPr/>
        </p:nvCxnSpPr>
        <p:spPr>
          <a:xfrm flipV="1">
            <a:off x="11844315" y="3356257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5" name="Straight Arrow Connector 524">
            <a:extLst>
              <a:ext uri="{FF2B5EF4-FFF2-40B4-BE49-F238E27FC236}">
                <a16:creationId xmlns:a16="http://schemas.microsoft.com/office/drawing/2014/main" id="{810E2508-7CB6-E747-829F-EAF910B534B2}"/>
              </a:ext>
            </a:extLst>
          </p:cNvPr>
          <p:cNvCxnSpPr/>
          <p:nvPr/>
        </p:nvCxnSpPr>
        <p:spPr>
          <a:xfrm flipV="1">
            <a:off x="10046590" y="2647985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6" name="Straight Arrow Connector 525">
            <a:extLst>
              <a:ext uri="{FF2B5EF4-FFF2-40B4-BE49-F238E27FC236}">
                <a16:creationId xmlns:a16="http://schemas.microsoft.com/office/drawing/2014/main" id="{58844D93-54C0-3143-984B-C8FD3B9C5A77}"/>
              </a:ext>
            </a:extLst>
          </p:cNvPr>
          <p:cNvCxnSpPr/>
          <p:nvPr/>
        </p:nvCxnSpPr>
        <p:spPr>
          <a:xfrm flipV="1">
            <a:off x="9864135" y="2830043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0" name="Straight Connector 529">
            <a:extLst>
              <a:ext uri="{FF2B5EF4-FFF2-40B4-BE49-F238E27FC236}">
                <a16:creationId xmlns:a16="http://schemas.microsoft.com/office/drawing/2014/main" id="{A65CE07C-5858-1A4F-9B48-D48A5E4BDD56}"/>
              </a:ext>
            </a:extLst>
          </p:cNvPr>
          <p:cNvCxnSpPr>
            <a:cxnSpLocks/>
          </p:cNvCxnSpPr>
          <p:nvPr/>
        </p:nvCxnSpPr>
        <p:spPr>
          <a:xfrm>
            <a:off x="122737" y="-33228"/>
            <a:ext cx="0" cy="44615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3" name="Straight Connector 532">
            <a:extLst>
              <a:ext uri="{FF2B5EF4-FFF2-40B4-BE49-F238E27FC236}">
                <a16:creationId xmlns:a16="http://schemas.microsoft.com/office/drawing/2014/main" id="{02E98C84-1CAB-CC4B-8FFE-B46E31326221}"/>
              </a:ext>
            </a:extLst>
          </p:cNvPr>
          <p:cNvCxnSpPr>
            <a:cxnSpLocks/>
          </p:cNvCxnSpPr>
          <p:nvPr/>
        </p:nvCxnSpPr>
        <p:spPr>
          <a:xfrm>
            <a:off x="12106082" y="-2544"/>
            <a:ext cx="0" cy="44247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6" name="Oval 395">
            <a:extLst>
              <a:ext uri="{FF2B5EF4-FFF2-40B4-BE49-F238E27FC236}">
                <a16:creationId xmlns:a16="http://schemas.microsoft.com/office/drawing/2014/main" id="{A93FC727-68E1-6744-A2E6-9C01AE0DEE9B}"/>
              </a:ext>
            </a:extLst>
          </p:cNvPr>
          <p:cNvSpPr/>
          <p:nvPr/>
        </p:nvSpPr>
        <p:spPr>
          <a:xfrm rot="15246859">
            <a:off x="5152325" y="748532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Oval 404">
            <a:extLst>
              <a:ext uri="{FF2B5EF4-FFF2-40B4-BE49-F238E27FC236}">
                <a16:creationId xmlns:a16="http://schemas.microsoft.com/office/drawing/2014/main" id="{FDD22D7D-1C8A-3C44-9E03-699C3A280621}"/>
              </a:ext>
            </a:extLst>
          </p:cNvPr>
          <p:cNvSpPr/>
          <p:nvPr/>
        </p:nvSpPr>
        <p:spPr>
          <a:xfrm rot="15246859">
            <a:off x="4701712" y="727941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C28B1DBC-E797-C740-981A-0EEFDCE2DB46}"/>
              </a:ext>
            </a:extLst>
          </p:cNvPr>
          <p:cNvSpPr/>
          <p:nvPr/>
        </p:nvSpPr>
        <p:spPr>
          <a:xfrm rot="15246859">
            <a:off x="4256046" y="746889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5CB2106A-B938-8646-AAEC-AB8B3CC47A45}"/>
              </a:ext>
            </a:extLst>
          </p:cNvPr>
          <p:cNvSpPr/>
          <p:nvPr/>
        </p:nvSpPr>
        <p:spPr>
          <a:xfrm rot="15246859">
            <a:off x="3805437" y="741121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1" name="Oval 460">
            <a:extLst>
              <a:ext uri="{FF2B5EF4-FFF2-40B4-BE49-F238E27FC236}">
                <a16:creationId xmlns:a16="http://schemas.microsoft.com/office/drawing/2014/main" id="{955CD7D2-980C-1B40-A1D4-7FD1536E74A4}"/>
              </a:ext>
            </a:extLst>
          </p:cNvPr>
          <p:cNvSpPr/>
          <p:nvPr/>
        </p:nvSpPr>
        <p:spPr>
          <a:xfrm rot="15246859">
            <a:off x="3364711" y="745240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Oval 461">
            <a:extLst>
              <a:ext uri="{FF2B5EF4-FFF2-40B4-BE49-F238E27FC236}">
                <a16:creationId xmlns:a16="http://schemas.microsoft.com/office/drawing/2014/main" id="{4BBD432C-0F7F-584E-A5E3-66E012E26595}"/>
              </a:ext>
            </a:extLst>
          </p:cNvPr>
          <p:cNvSpPr/>
          <p:nvPr/>
        </p:nvSpPr>
        <p:spPr>
          <a:xfrm rot="15246859">
            <a:off x="2919044" y="724647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Oval 462">
            <a:extLst>
              <a:ext uri="{FF2B5EF4-FFF2-40B4-BE49-F238E27FC236}">
                <a16:creationId xmlns:a16="http://schemas.microsoft.com/office/drawing/2014/main" id="{E1151DD2-9DEE-CC47-B350-486284E0956E}"/>
              </a:ext>
            </a:extLst>
          </p:cNvPr>
          <p:cNvSpPr/>
          <p:nvPr/>
        </p:nvSpPr>
        <p:spPr>
          <a:xfrm rot="15246859">
            <a:off x="2463492" y="743593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9" name="Oval 468">
            <a:extLst>
              <a:ext uri="{FF2B5EF4-FFF2-40B4-BE49-F238E27FC236}">
                <a16:creationId xmlns:a16="http://schemas.microsoft.com/office/drawing/2014/main" id="{1B864425-FA9E-F240-83F3-39EACCE65F92}"/>
              </a:ext>
            </a:extLst>
          </p:cNvPr>
          <p:cNvSpPr/>
          <p:nvPr/>
        </p:nvSpPr>
        <p:spPr>
          <a:xfrm rot="15246859">
            <a:off x="8295064" y="767478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0" name="Oval 469">
            <a:extLst>
              <a:ext uri="{FF2B5EF4-FFF2-40B4-BE49-F238E27FC236}">
                <a16:creationId xmlns:a16="http://schemas.microsoft.com/office/drawing/2014/main" id="{9D7A6293-E5BE-8F44-8521-F6CCDBDF3195}"/>
              </a:ext>
            </a:extLst>
          </p:cNvPr>
          <p:cNvSpPr/>
          <p:nvPr/>
        </p:nvSpPr>
        <p:spPr>
          <a:xfrm rot="15246859">
            <a:off x="7844451" y="746887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" name="Oval 470">
            <a:extLst>
              <a:ext uri="{FF2B5EF4-FFF2-40B4-BE49-F238E27FC236}">
                <a16:creationId xmlns:a16="http://schemas.microsoft.com/office/drawing/2014/main" id="{DF8DB281-3358-4B49-A85B-80D3A29FC5B3}"/>
              </a:ext>
            </a:extLst>
          </p:cNvPr>
          <p:cNvSpPr/>
          <p:nvPr/>
        </p:nvSpPr>
        <p:spPr>
          <a:xfrm rot="15246859">
            <a:off x="7398785" y="765835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5" name="Oval 474">
            <a:extLst>
              <a:ext uri="{FF2B5EF4-FFF2-40B4-BE49-F238E27FC236}">
                <a16:creationId xmlns:a16="http://schemas.microsoft.com/office/drawing/2014/main" id="{6D0ABD1B-862D-9C4D-B2E2-E20EE09A2348}"/>
              </a:ext>
            </a:extLst>
          </p:cNvPr>
          <p:cNvSpPr/>
          <p:nvPr/>
        </p:nvSpPr>
        <p:spPr>
          <a:xfrm rot="15246859">
            <a:off x="6948176" y="760067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6" name="Oval 475">
            <a:extLst>
              <a:ext uri="{FF2B5EF4-FFF2-40B4-BE49-F238E27FC236}">
                <a16:creationId xmlns:a16="http://schemas.microsoft.com/office/drawing/2014/main" id="{0923371D-F885-7E47-8301-5C74C3365F8B}"/>
              </a:ext>
            </a:extLst>
          </p:cNvPr>
          <p:cNvSpPr/>
          <p:nvPr/>
        </p:nvSpPr>
        <p:spPr>
          <a:xfrm rot="15246859">
            <a:off x="6520150" y="732436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7" name="Oval 476">
            <a:extLst>
              <a:ext uri="{FF2B5EF4-FFF2-40B4-BE49-F238E27FC236}">
                <a16:creationId xmlns:a16="http://schemas.microsoft.com/office/drawing/2014/main" id="{F7BEFBEC-3114-9C45-92F0-769BC8BF4F44}"/>
              </a:ext>
            </a:extLst>
          </p:cNvPr>
          <p:cNvSpPr/>
          <p:nvPr/>
        </p:nvSpPr>
        <p:spPr>
          <a:xfrm rot="15246859">
            <a:off x="6061783" y="743593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" name="Oval 477">
            <a:extLst>
              <a:ext uri="{FF2B5EF4-FFF2-40B4-BE49-F238E27FC236}">
                <a16:creationId xmlns:a16="http://schemas.microsoft.com/office/drawing/2014/main" id="{154A7D95-3F8B-294B-BFC5-D89DC26466E3}"/>
              </a:ext>
            </a:extLst>
          </p:cNvPr>
          <p:cNvSpPr/>
          <p:nvPr/>
        </p:nvSpPr>
        <p:spPr>
          <a:xfrm rot="15246859">
            <a:off x="5606231" y="762539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Oval 478">
            <a:extLst>
              <a:ext uri="{FF2B5EF4-FFF2-40B4-BE49-F238E27FC236}">
                <a16:creationId xmlns:a16="http://schemas.microsoft.com/office/drawing/2014/main" id="{01583660-B4D4-2F4A-B7CF-5CBBC2B907F4}"/>
              </a:ext>
            </a:extLst>
          </p:cNvPr>
          <p:cNvSpPr/>
          <p:nvPr/>
        </p:nvSpPr>
        <p:spPr>
          <a:xfrm rot="15246859">
            <a:off x="5356385" y="1035248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Oval 479">
            <a:extLst>
              <a:ext uri="{FF2B5EF4-FFF2-40B4-BE49-F238E27FC236}">
                <a16:creationId xmlns:a16="http://schemas.microsoft.com/office/drawing/2014/main" id="{DA1C62DC-32ED-EC4E-B5BF-7E67EA808F2D}"/>
              </a:ext>
            </a:extLst>
          </p:cNvPr>
          <p:cNvSpPr/>
          <p:nvPr/>
        </p:nvSpPr>
        <p:spPr>
          <a:xfrm rot="15246859">
            <a:off x="4905772" y="1014657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Oval 480">
            <a:extLst>
              <a:ext uri="{FF2B5EF4-FFF2-40B4-BE49-F238E27FC236}">
                <a16:creationId xmlns:a16="http://schemas.microsoft.com/office/drawing/2014/main" id="{5256D13F-3C2E-F446-93D1-8A4F47028117}"/>
              </a:ext>
            </a:extLst>
          </p:cNvPr>
          <p:cNvSpPr/>
          <p:nvPr/>
        </p:nvSpPr>
        <p:spPr>
          <a:xfrm rot="15246859">
            <a:off x="4460106" y="1033605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2" name="Oval 481">
            <a:extLst>
              <a:ext uri="{FF2B5EF4-FFF2-40B4-BE49-F238E27FC236}">
                <a16:creationId xmlns:a16="http://schemas.microsoft.com/office/drawing/2014/main" id="{E4464731-9E81-6F42-8153-F04247E29B1D}"/>
              </a:ext>
            </a:extLst>
          </p:cNvPr>
          <p:cNvSpPr/>
          <p:nvPr/>
        </p:nvSpPr>
        <p:spPr>
          <a:xfrm rot="15246859">
            <a:off x="4009497" y="1027837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3" name="Oval 482">
            <a:extLst>
              <a:ext uri="{FF2B5EF4-FFF2-40B4-BE49-F238E27FC236}">
                <a16:creationId xmlns:a16="http://schemas.microsoft.com/office/drawing/2014/main" id="{0E491044-56CE-DF49-BA71-7B86AF9862BE}"/>
              </a:ext>
            </a:extLst>
          </p:cNvPr>
          <p:cNvSpPr/>
          <p:nvPr/>
        </p:nvSpPr>
        <p:spPr>
          <a:xfrm rot="15246859">
            <a:off x="3568771" y="1031956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5" name="Oval 484">
            <a:extLst>
              <a:ext uri="{FF2B5EF4-FFF2-40B4-BE49-F238E27FC236}">
                <a16:creationId xmlns:a16="http://schemas.microsoft.com/office/drawing/2014/main" id="{B929EBAE-066F-A740-B1AB-CC65D3941854}"/>
              </a:ext>
            </a:extLst>
          </p:cNvPr>
          <p:cNvSpPr/>
          <p:nvPr/>
        </p:nvSpPr>
        <p:spPr>
          <a:xfrm rot="15246859">
            <a:off x="3123104" y="1011363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6" name="Oval 485">
            <a:extLst>
              <a:ext uri="{FF2B5EF4-FFF2-40B4-BE49-F238E27FC236}">
                <a16:creationId xmlns:a16="http://schemas.microsoft.com/office/drawing/2014/main" id="{3DC80781-003B-8742-9668-E98CA4247677}"/>
              </a:ext>
            </a:extLst>
          </p:cNvPr>
          <p:cNvSpPr/>
          <p:nvPr/>
        </p:nvSpPr>
        <p:spPr>
          <a:xfrm rot="15246859">
            <a:off x="2667552" y="1030309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8" name="Oval 487">
            <a:extLst>
              <a:ext uri="{FF2B5EF4-FFF2-40B4-BE49-F238E27FC236}">
                <a16:creationId xmlns:a16="http://schemas.microsoft.com/office/drawing/2014/main" id="{5397BCB3-CE1E-A54F-A666-B30B806ED11D}"/>
              </a:ext>
            </a:extLst>
          </p:cNvPr>
          <p:cNvSpPr/>
          <p:nvPr/>
        </p:nvSpPr>
        <p:spPr>
          <a:xfrm rot="15246859">
            <a:off x="8048511" y="1033603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9" name="Oval 488">
            <a:extLst>
              <a:ext uri="{FF2B5EF4-FFF2-40B4-BE49-F238E27FC236}">
                <a16:creationId xmlns:a16="http://schemas.microsoft.com/office/drawing/2014/main" id="{0F9E8B93-969B-9C41-B110-2C32DDAF1257}"/>
              </a:ext>
            </a:extLst>
          </p:cNvPr>
          <p:cNvSpPr/>
          <p:nvPr/>
        </p:nvSpPr>
        <p:spPr>
          <a:xfrm rot="15246859">
            <a:off x="7602845" y="1052551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Oval 489">
            <a:extLst>
              <a:ext uri="{FF2B5EF4-FFF2-40B4-BE49-F238E27FC236}">
                <a16:creationId xmlns:a16="http://schemas.microsoft.com/office/drawing/2014/main" id="{C48D8D15-2F3D-5848-A9BE-126F2308E528}"/>
              </a:ext>
            </a:extLst>
          </p:cNvPr>
          <p:cNvSpPr/>
          <p:nvPr/>
        </p:nvSpPr>
        <p:spPr>
          <a:xfrm rot="15246859">
            <a:off x="7152236" y="1046783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" name="Oval 490">
            <a:extLst>
              <a:ext uri="{FF2B5EF4-FFF2-40B4-BE49-F238E27FC236}">
                <a16:creationId xmlns:a16="http://schemas.microsoft.com/office/drawing/2014/main" id="{304F717C-83CD-264B-A6AC-63D3C74AB74C}"/>
              </a:ext>
            </a:extLst>
          </p:cNvPr>
          <p:cNvSpPr/>
          <p:nvPr/>
        </p:nvSpPr>
        <p:spPr>
          <a:xfrm rot="15246859">
            <a:off x="6711510" y="1050902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Oval 491">
            <a:extLst>
              <a:ext uri="{FF2B5EF4-FFF2-40B4-BE49-F238E27FC236}">
                <a16:creationId xmlns:a16="http://schemas.microsoft.com/office/drawing/2014/main" id="{2B471DFF-F8D9-D844-9CA3-309DED7F1ED3}"/>
              </a:ext>
            </a:extLst>
          </p:cNvPr>
          <p:cNvSpPr/>
          <p:nvPr/>
        </p:nvSpPr>
        <p:spPr>
          <a:xfrm rot="15246859">
            <a:off x="6265843" y="1030309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3" name="Oval 492">
            <a:extLst>
              <a:ext uri="{FF2B5EF4-FFF2-40B4-BE49-F238E27FC236}">
                <a16:creationId xmlns:a16="http://schemas.microsoft.com/office/drawing/2014/main" id="{FD28EFAF-943A-904E-9CF0-5B37458C2214}"/>
              </a:ext>
            </a:extLst>
          </p:cNvPr>
          <p:cNvSpPr/>
          <p:nvPr/>
        </p:nvSpPr>
        <p:spPr>
          <a:xfrm rot="15246859">
            <a:off x="5810291" y="1049255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9" name="Oval 528">
            <a:extLst>
              <a:ext uri="{FF2B5EF4-FFF2-40B4-BE49-F238E27FC236}">
                <a16:creationId xmlns:a16="http://schemas.microsoft.com/office/drawing/2014/main" id="{81272CBB-2BC2-2244-8F3A-4079F658DE43}"/>
              </a:ext>
            </a:extLst>
          </p:cNvPr>
          <p:cNvSpPr/>
          <p:nvPr/>
        </p:nvSpPr>
        <p:spPr>
          <a:xfrm rot="15246859">
            <a:off x="9219492" y="750079"/>
            <a:ext cx="441820" cy="477594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1" name="Oval 530">
            <a:extLst>
              <a:ext uri="{FF2B5EF4-FFF2-40B4-BE49-F238E27FC236}">
                <a16:creationId xmlns:a16="http://schemas.microsoft.com/office/drawing/2014/main" id="{7BF8EFAD-7554-854F-8312-103211796B85}"/>
              </a:ext>
            </a:extLst>
          </p:cNvPr>
          <p:cNvSpPr/>
          <p:nvPr/>
        </p:nvSpPr>
        <p:spPr>
          <a:xfrm rot="15246859">
            <a:off x="8746151" y="772287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5" name="Oval 534">
            <a:extLst>
              <a:ext uri="{FF2B5EF4-FFF2-40B4-BE49-F238E27FC236}">
                <a16:creationId xmlns:a16="http://schemas.microsoft.com/office/drawing/2014/main" id="{6354197A-F112-3249-8EF9-AADA955588E5}"/>
              </a:ext>
            </a:extLst>
          </p:cNvPr>
          <p:cNvSpPr/>
          <p:nvPr/>
        </p:nvSpPr>
        <p:spPr>
          <a:xfrm rot="15246859">
            <a:off x="8950211" y="1052653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6" name="Oval 535">
            <a:extLst>
              <a:ext uri="{FF2B5EF4-FFF2-40B4-BE49-F238E27FC236}">
                <a16:creationId xmlns:a16="http://schemas.microsoft.com/office/drawing/2014/main" id="{C5472EB3-5877-BF4D-BCE0-ABB9F14AF8A2}"/>
              </a:ext>
            </a:extLst>
          </p:cNvPr>
          <p:cNvSpPr/>
          <p:nvPr/>
        </p:nvSpPr>
        <p:spPr>
          <a:xfrm rot="15246859">
            <a:off x="8498195" y="1058901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2" name="Straight Arrow Connector 551">
            <a:extLst>
              <a:ext uri="{FF2B5EF4-FFF2-40B4-BE49-F238E27FC236}">
                <a16:creationId xmlns:a16="http://schemas.microsoft.com/office/drawing/2014/main" id="{7AAA82ED-B566-7C44-A2F4-06ABF2828C66}"/>
              </a:ext>
            </a:extLst>
          </p:cNvPr>
          <p:cNvCxnSpPr>
            <a:cxnSpLocks/>
          </p:cNvCxnSpPr>
          <p:nvPr/>
        </p:nvCxnSpPr>
        <p:spPr>
          <a:xfrm flipV="1">
            <a:off x="10584969" y="1001552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" name="TextBox 552">
            <a:extLst>
              <a:ext uri="{FF2B5EF4-FFF2-40B4-BE49-F238E27FC236}">
                <a16:creationId xmlns:a16="http://schemas.microsoft.com/office/drawing/2014/main" id="{9EDFEC8D-289A-454E-9142-6F8FF5A69376}"/>
              </a:ext>
            </a:extLst>
          </p:cNvPr>
          <p:cNvSpPr txBox="1"/>
          <p:nvPr/>
        </p:nvSpPr>
        <p:spPr>
          <a:xfrm>
            <a:off x="3278514" y="2429160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sp>
        <p:nvSpPr>
          <p:cNvPr id="555" name="Oval 554">
            <a:extLst>
              <a:ext uri="{FF2B5EF4-FFF2-40B4-BE49-F238E27FC236}">
                <a16:creationId xmlns:a16="http://schemas.microsoft.com/office/drawing/2014/main" id="{F0F6C495-BA35-B04E-95B9-40963CBEC1B3}"/>
              </a:ext>
            </a:extLst>
          </p:cNvPr>
          <p:cNvSpPr/>
          <p:nvPr/>
        </p:nvSpPr>
        <p:spPr>
          <a:xfrm rot="15246859">
            <a:off x="5622225" y="2088382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6" name="Oval 555">
            <a:extLst>
              <a:ext uri="{FF2B5EF4-FFF2-40B4-BE49-F238E27FC236}">
                <a16:creationId xmlns:a16="http://schemas.microsoft.com/office/drawing/2014/main" id="{4FE8DF28-45CE-754D-B93B-0FD3C013977B}"/>
              </a:ext>
            </a:extLst>
          </p:cNvPr>
          <p:cNvSpPr/>
          <p:nvPr/>
        </p:nvSpPr>
        <p:spPr>
          <a:xfrm rot="15246859">
            <a:off x="5171612" y="2067791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7" name="Oval 556">
            <a:extLst>
              <a:ext uri="{FF2B5EF4-FFF2-40B4-BE49-F238E27FC236}">
                <a16:creationId xmlns:a16="http://schemas.microsoft.com/office/drawing/2014/main" id="{79D3B877-679B-814E-9A02-C7D4BB1925F4}"/>
              </a:ext>
            </a:extLst>
          </p:cNvPr>
          <p:cNvSpPr/>
          <p:nvPr/>
        </p:nvSpPr>
        <p:spPr>
          <a:xfrm rot="15246859">
            <a:off x="4725946" y="2086739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8" name="Oval 557">
            <a:extLst>
              <a:ext uri="{FF2B5EF4-FFF2-40B4-BE49-F238E27FC236}">
                <a16:creationId xmlns:a16="http://schemas.microsoft.com/office/drawing/2014/main" id="{3E83FC71-D22D-264B-93A6-DB12FA50E598}"/>
              </a:ext>
            </a:extLst>
          </p:cNvPr>
          <p:cNvSpPr/>
          <p:nvPr/>
        </p:nvSpPr>
        <p:spPr>
          <a:xfrm rot="15246859">
            <a:off x="4275337" y="2080971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9" name="Oval 558">
            <a:extLst>
              <a:ext uri="{FF2B5EF4-FFF2-40B4-BE49-F238E27FC236}">
                <a16:creationId xmlns:a16="http://schemas.microsoft.com/office/drawing/2014/main" id="{D3DDD3F6-F4C1-484E-A283-A1369A85B78F}"/>
              </a:ext>
            </a:extLst>
          </p:cNvPr>
          <p:cNvSpPr/>
          <p:nvPr/>
        </p:nvSpPr>
        <p:spPr>
          <a:xfrm rot="15246859">
            <a:off x="3834611" y="2085090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Oval 559">
            <a:extLst>
              <a:ext uri="{FF2B5EF4-FFF2-40B4-BE49-F238E27FC236}">
                <a16:creationId xmlns:a16="http://schemas.microsoft.com/office/drawing/2014/main" id="{FF23ABCF-DCC5-FF46-BAEE-6E386244207D}"/>
              </a:ext>
            </a:extLst>
          </p:cNvPr>
          <p:cNvSpPr/>
          <p:nvPr/>
        </p:nvSpPr>
        <p:spPr>
          <a:xfrm rot="15246859">
            <a:off x="3388944" y="2064497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1" name="Oval 560">
            <a:extLst>
              <a:ext uri="{FF2B5EF4-FFF2-40B4-BE49-F238E27FC236}">
                <a16:creationId xmlns:a16="http://schemas.microsoft.com/office/drawing/2014/main" id="{3C1C89CC-2A98-EB45-80E4-7C91FF51253D}"/>
              </a:ext>
            </a:extLst>
          </p:cNvPr>
          <p:cNvSpPr/>
          <p:nvPr/>
        </p:nvSpPr>
        <p:spPr>
          <a:xfrm rot="15246859">
            <a:off x="2933392" y="2083443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2" name="Oval 561">
            <a:extLst>
              <a:ext uri="{FF2B5EF4-FFF2-40B4-BE49-F238E27FC236}">
                <a16:creationId xmlns:a16="http://schemas.microsoft.com/office/drawing/2014/main" id="{C6FFD4E8-9360-7049-8278-9B7E582A6B03}"/>
              </a:ext>
            </a:extLst>
          </p:cNvPr>
          <p:cNvSpPr/>
          <p:nvPr/>
        </p:nvSpPr>
        <p:spPr>
          <a:xfrm rot="15246859">
            <a:off x="8764964" y="2107328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" name="Oval 562">
            <a:extLst>
              <a:ext uri="{FF2B5EF4-FFF2-40B4-BE49-F238E27FC236}">
                <a16:creationId xmlns:a16="http://schemas.microsoft.com/office/drawing/2014/main" id="{4735AFEE-EC9E-5943-B234-9953B333348B}"/>
              </a:ext>
            </a:extLst>
          </p:cNvPr>
          <p:cNvSpPr/>
          <p:nvPr/>
        </p:nvSpPr>
        <p:spPr>
          <a:xfrm rot="15246859">
            <a:off x="8314351" y="2086737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4" name="Oval 563">
            <a:extLst>
              <a:ext uri="{FF2B5EF4-FFF2-40B4-BE49-F238E27FC236}">
                <a16:creationId xmlns:a16="http://schemas.microsoft.com/office/drawing/2014/main" id="{940AA836-8492-264B-BCCB-A02125508AAA}"/>
              </a:ext>
            </a:extLst>
          </p:cNvPr>
          <p:cNvSpPr/>
          <p:nvPr/>
        </p:nvSpPr>
        <p:spPr>
          <a:xfrm rot="15246859">
            <a:off x="7868685" y="2105685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5" name="Oval 564">
            <a:extLst>
              <a:ext uri="{FF2B5EF4-FFF2-40B4-BE49-F238E27FC236}">
                <a16:creationId xmlns:a16="http://schemas.microsoft.com/office/drawing/2014/main" id="{436DD2E8-F9D8-4B43-9FB8-58E4261386C7}"/>
              </a:ext>
            </a:extLst>
          </p:cNvPr>
          <p:cNvSpPr/>
          <p:nvPr/>
        </p:nvSpPr>
        <p:spPr>
          <a:xfrm rot="15246859">
            <a:off x="7418076" y="2099917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6" name="Oval 565">
            <a:extLst>
              <a:ext uri="{FF2B5EF4-FFF2-40B4-BE49-F238E27FC236}">
                <a16:creationId xmlns:a16="http://schemas.microsoft.com/office/drawing/2014/main" id="{AF07355B-6DE7-704E-95EA-1822ED454DDB}"/>
              </a:ext>
            </a:extLst>
          </p:cNvPr>
          <p:cNvSpPr/>
          <p:nvPr/>
        </p:nvSpPr>
        <p:spPr>
          <a:xfrm rot="15246859">
            <a:off x="6990050" y="2072286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7" name="Oval 566">
            <a:extLst>
              <a:ext uri="{FF2B5EF4-FFF2-40B4-BE49-F238E27FC236}">
                <a16:creationId xmlns:a16="http://schemas.microsoft.com/office/drawing/2014/main" id="{765C9704-5987-3947-9ED7-C18587EFCED5}"/>
              </a:ext>
            </a:extLst>
          </p:cNvPr>
          <p:cNvSpPr/>
          <p:nvPr/>
        </p:nvSpPr>
        <p:spPr>
          <a:xfrm rot="15246859">
            <a:off x="6531683" y="2083443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8" name="Oval 567">
            <a:extLst>
              <a:ext uri="{FF2B5EF4-FFF2-40B4-BE49-F238E27FC236}">
                <a16:creationId xmlns:a16="http://schemas.microsoft.com/office/drawing/2014/main" id="{3B9D8A9A-D0A2-CA4F-82C7-1B7E50D06344}"/>
              </a:ext>
            </a:extLst>
          </p:cNvPr>
          <p:cNvSpPr/>
          <p:nvPr/>
        </p:nvSpPr>
        <p:spPr>
          <a:xfrm rot="15246859">
            <a:off x="6076131" y="2102389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9" name="Oval 568">
            <a:extLst>
              <a:ext uri="{FF2B5EF4-FFF2-40B4-BE49-F238E27FC236}">
                <a16:creationId xmlns:a16="http://schemas.microsoft.com/office/drawing/2014/main" id="{392AAB4C-36CB-7746-BF8A-2FB827991887}"/>
              </a:ext>
            </a:extLst>
          </p:cNvPr>
          <p:cNvSpPr/>
          <p:nvPr/>
        </p:nvSpPr>
        <p:spPr>
          <a:xfrm rot="15246859">
            <a:off x="5826285" y="2375098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0" name="Oval 569">
            <a:extLst>
              <a:ext uri="{FF2B5EF4-FFF2-40B4-BE49-F238E27FC236}">
                <a16:creationId xmlns:a16="http://schemas.microsoft.com/office/drawing/2014/main" id="{F2187741-C2BB-7745-AE10-C28F12D6091A}"/>
              </a:ext>
            </a:extLst>
          </p:cNvPr>
          <p:cNvSpPr/>
          <p:nvPr/>
        </p:nvSpPr>
        <p:spPr>
          <a:xfrm rot="15246859">
            <a:off x="5375672" y="2354507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1" name="Oval 570">
            <a:extLst>
              <a:ext uri="{FF2B5EF4-FFF2-40B4-BE49-F238E27FC236}">
                <a16:creationId xmlns:a16="http://schemas.microsoft.com/office/drawing/2014/main" id="{9B67F26C-77C7-5947-997C-C2B3E6FCCF8F}"/>
              </a:ext>
            </a:extLst>
          </p:cNvPr>
          <p:cNvSpPr/>
          <p:nvPr/>
        </p:nvSpPr>
        <p:spPr>
          <a:xfrm rot="15246859">
            <a:off x="4930006" y="2373455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2" name="Oval 571">
            <a:extLst>
              <a:ext uri="{FF2B5EF4-FFF2-40B4-BE49-F238E27FC236}">
                <a16:creationId xmlns:a16="http://schemas.microsoft.com/office/drawing/2014/main" id="{BADFB755-BD87-6F48-A54F-BE28153AC59E}"/>
              </a:ext>
            </a:extLst>
          </p:cNvPr>
          <p:cNvSpPr/>
          <p:nvPr/>
        </p:nvSpPr>
        <p:spPr>
          <a:xfrm rot="15246859">
            <a:off x="4479397" y="2367687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" name="Oval 572">
            <a:extLst>
              <a:ext uri="{FF2B5EF4-FFF2-40B4-BE49-F238E27FC236}">
                <a16:creationId xmlns:a16="http://schemas.microsoft.com/office/drawing/2014/main" id="{63EE5C45-0CC0-D84A-B3CE-51C7C336EFEE}"/>
              </a:ext>
            </a:extLst>
          </p:cNvPr>
          <p:cNvSpPr/>
          <p:nvPr/>
        </p:nvSpPr>
        <p:spPr>
          <a:xfrm rot="15246859">
            <a:off x="4038671" y="2371806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4" name="Oval 573">
            <a:extLst>
              <a:ext uri="{FF2B5EF4-FFF2-40B4-BE49-F238E27FC236}">
                <a16:creationId xmlns:a16="http://schemas.microsoft.com/office/drawing/2014/main" id="{7DA0BCCB-BF28-6845-96BB-FAF94F95B97B}"/>
              </a:ext>
            </a:extLst>
          </p:cNvPr>
          <p:cNvSpPr/>
          <p:nvPr/>
        </p:nvSpPr>
        <p:spPr>
          <a:xfrm rot="15246859">
            <a:off x="3593004" y="2351213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5" name="Oval 574">
            <a:extLst>
              <a:ext uri="{FF2B5EF4-FFF2-40B4-BE49-F238E27FC236}">
                <a16:creationId xmlns:a16="http://schemas.microsoft.com/office/drawing/2014/main" id="{64AD26EF-59C4-1F4C-A37B-57DE313D35C0}"/>
              </a:ext>
            </a:extLst>
          </p:cNvPr>
          <p:cNvSpPr/>
          <p:nvPr/>
        </p:nvSpPr>
        <p:spPr>
          <a:xfrm rot="15246859">
            <a:off x="3137452" y="2370159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6" name="Oval 575">
            <a:extLst>
              <a:ext uri="{FF2B5EF4-FFF2-40B4-BE49-F238E27FC236}">
                <a16:creationId xmlns:a16="http://schemas.microsoft.com/office/drawing/2014/main" id="{7E2A45C4-7214-5644-A515-37E7926CE12C}"/>
              </a:ext>
            </a:extLst>
          </p:cNvPr>
          <p:cNvSpPr/>
          <p:nvPr/>
        </p:nvSpPr>
        <p:spPr>
          <a:xfrm rot="15246859">
            <a:off x="8518411" y="2373453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7" name="Oval 576">
            <a:extLst>
              <a:ext uri="{FF2B5EF4-FFF2-40B4-BE49-F238E27FC236}">
                <a16:creationId xmlns:a16="http://schemas.microsoft.com/office/drawing/2014/main" id="{5F3A5BD8-2FBF-CD43-89C8-5FD9271A5532}"/>
              </a:ext>
            </a:extLst>
          </p:cNvPr>
          <p:cNvSpPr/>
          <p:nvPr/>
        </p:nvSpPr>
        <p:spPr>
          <a:xfrm rot="15246859">
            <a:off x="8072745" y="2392401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8" name="Oval 577">
            <a:extLst>
              <a:ext uri="{FF2B5EF4-FFF2-40B4-BE49-F238E27FC236}">
                <a16:creationId xmlns:a16="http://schemas.microsoft.com/office/drawing/2014/main" id="{42396C8D-DCFF-2E4F-9602-C90C6932E3B4}"/>
              </a:ext>
            </a:extLst>
          </p:cNvPr>
          <p:cNvSpPr/>
          <p:nvPr/>
        </p:nvSpPr>
        <p:spPr>
          <a:xfrm rot="15246859">
            <a:off x="7622136" y="2386633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9" name="Oval 578">
            <a:extLst>
              <a:ext uri="{FF2B5EF4-FFF2-40B4-BE49-F238E27FC236}">
                <a16:creationId xmlns:a16="http://schemas.microsoft.com/office/drawing/2014/main" id="{320F58CE-380A-6745-8D7A-8D5B6A026AC6}"/>
              </a:ext>
            </a:extLst>
          </p:cNvPr>
          <p:cNvSpPr/>
          <p:nvPr/>
        </p:nvSpPr>
        <p:spPr>
          <a:xfrm rot="15246859">
            <a:off x="7181410" y="2390752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0" name="Oval 579">
            <a:extLst>
              <a:ext uri="{FF2B5EF4-FFF2-40B4-BE49-F238E27FC236}">
                <a16:creationId xmlns:a16="http://schemas.microsoft.com/office/drawing/2014/main" id="{C76895DA-D63F-054B-A0B6-7E0F40B09F43}"/>
              </a:ext>
            </a:extLst>
          </p:cNvPr>
          <p:cNvSpPr/>
          <p:nvPr/>
        </p:nvSpPr>
        <p:spPr>
          <a:xfrm rot="15246859">
            <a:off x="6735743" y="2370159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Oval 580">
            <a:extLst>
              <a:ext uri="{FF2B5EF4-FFF2-40B4-BE49-F238E27FC236}">
                <a16:creationId xmlns:a16="http://schemas.microsoft.com/office/drawing/2014/main" id="{5FAAC169-CD94-E242-9C03-C80F617BB2F9}"/>
              </a:ext>
            </a:extLst>
          </p:cNvPr>
          <p:cNvSpPr/>
          <p:nvPr/>
        </p:nvSpPr>
        <p:spPr>
          <a:xfrm rot="15246859">
            <a:off x="6280191" y="2389105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6" name="Oval 585">
            <a:extLst>
              <a:ext uri="{FF2B5EF4-FFF2-40B4-BE49-F238E27FC236}">
                <a16:creationId xmlns:a16="http://schemas.microsoft.com/office/drawing/2014/main" id="{7B19AE86-EF97-EF46-9A3D-9BE34F2833F7}"/>
              </a:ext>
            </a:extLst>
          </p:cNvPr>
          <p:cNvSpPr/>
          <p:nvPr/>
        </p:nvSpPr>
        <p:spPr>
          <a:xfrm rot="15246859">
            <a:off x="9216051" y="2112137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7" name="Oval 586">
            <a:extLst>
              <a:ext uri="{FF2B5EF4-FFF2-40B4-BE49-F238E27FC236}">
                <a16:creationId xmlns:a16="http://schemas.microsoft.com/office/drawing/2014/main" id="{3DCECB4B-D584-4643-8AE9-1391583F4DE3}"/>
              </a:ext>
            </a:extLst>
          </p:cNvPr>
          <p:cNvSpPr/>
          <p:nvPr/>
        </p:nvSpPr>
        <p:spPr>
          <a:xfrm rot="15246859">
            <a:off x="2682524" y="2394044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9" name="Oval 588">
            <a:extLst>
              <a:ext uri="{FF2B5EF4-FFF2-40B4-BE49-F238E27FC236}">
                <a16:creationId xmlns:a16="http://schemas.microsoft.com/office/drawing/2014/main" id="{260235A5-C05D-2E40-BBF7-79831F7560AE}"/>
              </a:ext>
            </a:extLst>
          </p:cNvPr>
          <p:cNvSpPr/>
          <p:nvPr/>
        </p:nvSpPr>
        <p:spPr>
          <a:xfrm rot="15246859">
            <a:off x="8968095" y="2398751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6" name="TextBox 605">
            <a:extLst>
              <a:ext uri="{FF2B5EF4-FFF2-40B4-BE49-F238E27FC236}">
                <a16:creationId xmlns:a16="http://schemas.microsoft.com/office/drawing/2014/main" id="{F960C604-D153-C446-A8D7-CB2D096CB954}"/>
              </a:ext>
            </a:extLst>
          </p:cNvPr>
          <p:cNvSpPr txBox="1"/>
          <p:nvPr/>
        </p:nvSpPr>
        <p:spPr>
          <a:xfrm>
            <a:off x="3272164" y="3762660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sp>
        <p:nvSpPr>
          <p:cNvPr id="608" name="Oval 607">
            <a:extLst>
              <a:ext uri="{FF2B5EF4-FFF2-40B4-BE49-F238E27FC236}">
                <a16:creationId xmlns:a16="http://schemas.microsoft.com/office/drawing/2014/main" id="{01DCF496-F937-194E-8046-511D24D31BF4}"/>
              </a:ext>
            </a:extLst>
          </p:cNvPr>
          <p:cNvSpPr/>
          <p:nvPr/>
        </p:nvSpPr>
        <p:spPr>
          <a:xfrm rot="15246859">
            <a:off x="5615875" y="3421882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9" name="Oval 608">
            <a:extLst>
              <a:ext uri="{FF2B5EF4-FFF2-40B4-BE49-F238E27FC236}">
                <a16:creationId xmlns:a16="http://schemas.microsoft.com/office/drawing/2014/main" id="{8AF9569B-B30C-A344-9F6A-31EFA3C3D802}"/>
              </a:ext>
            </a:extLst>
          </p:cNvPr>
          <p:cNvSpPr/>
          <p:nvPr/>
        </p:nvSpPr>
        <p:spPr>
          <a:xfrm rot="15246859">
            <a:off x="5165262" y="3401291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0" name="Oval 609">
            <a:extLst>
              <a:ext uri="{FF2B5EF4-FFF2-40B4-BE49-F238E27FC236}">
                <a16:creationId xmlns:a16="http://schemas.microsoft.com/office/drawing/2014/main" id="{3436B533-FAD9-9542-B2B0-8FBD08493600}"/>
              </a:ext>
            </a:extLst>
          </p:cNvPr>
          <p:cNvSpPr/>
          <p:nvPr/>
        </p:nvSpPr>
        <p:spPr>
          <a:xfrm rot="15246859">
            <a:off x="4719596" y="3420239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1" name="Oval 610">
            <a:extLst>
              <a:ext uri="{FF2B5EF4-FFF2-40B4-BE49-F238E27FC236}">
                <a16:creationId xmlns:a16="http://schemas.microsoft.com/office/drawing/2014/main" id="{AD3902BC-FF43-EB47-AD60-8BE45E0BC430}"/>
              </a:ext>
            </a:extLst>
          </p:cNvPr>
          <p:cNvSpPr/>
          <p:nvPr/>
        </p:nvSpPr>
        <p:spPr>
          <a:xfrm rot="15246859">
            <a:off x="4268987" y="3414471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2" name="Oval 611">
            <a:extLst>
              <a:ext uri="{FF2B5EF4-FFF2-40B4-BE49-F238E27FC236}">
                <a16:creationId xmlns:a16="http://schemas.microsoft.com/office/drawing/2014/main" id="{4C8040C1-4F7A-FE4F-8F26-39884AEA5F4A}"/>
              </a:ext>
            </a:extLst>
          </p:cNvPr>
          <p:cNvSpPr/>
          <p:nvPr/>
        </p:nvSpPr>
        <p:spPr>
          <a:xfrm rot="15246859">
            <a:off x="3828261" y="3418590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3" name="Oval 612">
            <a:extLst>
              <a:ext uri="{FF2B5EF4-FFF2-40B4-BE49-F238E27FC236}">
                <a16:creationId xmlns:a16="http://schemas.microsoft.com/office/drawing/2014/main" id="{E0022959-8A52-E540-95B7-09B6840359BB}"/>
              </a:ext>
            </a:extLst>
          </p:cNvPr>
          <p:cNvSpPr/>
          <p:nvPr/>
        </p:nvSpPr>
        <p:spPr>
          <a:xfrm rot="15246859">
            <a:off x="3382594" y="3397997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" name="Oval 614">
            <a:extLst>
              <a:ext uri="{FF2B5EF4-FFF2-40B4-BE49-F238E27FC236}">
                <a16:creationId xmlns:a16="http://schemas.microsoft.com/office/drawing/2014/main" id="{7AF70A55-3FF7-1249-8151-6E02FB9A3885}"/>
              </a:ext>
            </a:extLst>
          </p:cNvPr>
          <p:cNvSpPr/>
          <p:nvPr/>
        </p:nvSpPr>
        <p:spPr>
          <a:xfrm rot="15246859">
            <a:off x="8758614" y="3440828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" name="Oval 615">
            <a:extLst>
              <a:ext uri="{FF2B5EF4-FFF2-40B4-BE49-F238E27FC236}">
                <a16:creationId xmlns:a16="http://schemas.microsoft.com/office/drawing/2014/main" id="{9094EBAA-B65E-9943-ABDF-553CA16FBD1D}"/>
              </a:ext>
            </a:extLst>
          </p:cNvPr>
          <p:cNvSpPr/>
          <p:nvPr/>
        </p:nvSpPr>
        <p:spPr>
          <a:xfrm rot="15246859">
            <a:off x="8308001" y="3420237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" name="Oval 616">
            <a:extLst>
              <a:ext uri="{FF2B5EF4-FFF2-40B4-BE49-F238E27FC236}">
                <a16:creationId xmlns:a16="http://schemas.microsoft.com/office/drawing/2014/main" id="{98EDA322-48F5-6046-826C-5D91864944DC}"/>
              </a:ext>
            </a:extLst>
          </p:cNvPr>
          <p:cNvSpPr/>
          <p:nvPr/>
        </p:nvSpPr>
        <p:spPr>
          <a:xfrm rot="15246859">
            <a:off x="7862335" y="3439185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" name="Oval 617">
            <a:extLst>
              <a:ext uri="{FF2B5EF4-FFF2-40B4-BE49-F238E27FC236}">
                <a16:creationId xmlns:a16="http://schemas.microsoft.com/office/drawing/2014/main" id="{47BA3E5B-B1DE-C143-8C5B-5086807D79A7}"/>
              </a:ext>
            </a:extLst>
          </p:cNvPr>
          <p:cNvSpPr/>
          <p:nvPr/>
        </p:nvSpPr>
        <p:spPr>
          <a:xfrm rot="15246859">
            <a:off x="7411726" y="3433417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9" name="Oval 618">
            <a:extLst>
              <a:ext uri="{FF2B5EF4-FFF2-40B4-BE49-F238E27FC236}">
                <a16:creationId xmlns:a16="http://schemas.microsoft.com/office/drawing/2014/main" id="{73577CB3-34B0-6640-831D-266FDEBA2617}"/>
              </a:ext>
            </a:extLst>
          </p:cNvPr>
          <p:cNvSpPr/>
          <p:nvPr/>
        </p:nvSpPr>
        <p:spPr>
          <a:xfrm rot="15246859">
            <a:off x="6983700" y="3405786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0" name="Oval 619">
            <a:extLst>
              <a:ext uri="{FF2B5EF4-FFF2-40B4-BE49-F238E27FC236}">
                <a16:creationId xmlns:a16="http://schemas.microsoft.com/office/drawing/2014/main" id="{318841BC-0E51-C54E-90A1-D9E4D682F192}"/>
              </a:ext>
            </a:extLst>
          </p:cNvPr>
          <p:cNvSpPr/>
          <p:nvPr/>
        </p:nvSpPr>
        <p:spPr>
          <a:xfrm rot="15246859">
            <a:off x="6525333" y="3416943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1" name="Oval 620">
            <a:extLst>
              <a:ext uri="{FF2B5EF4-FFF2-40B4-BE49-F238E27FC236}">
                <a16:creationId xmlns:a16="http://schemas.microsoft.com/office/drawing/2014/main" id="{3A0719F9-C679-4E46-8F41-BD92959D21B6}"/>
              </a:ext>
            </a:extLst>
          </p:cNvPr>
          <p:cNvSpPr/>
          <p:nvPr/>
        </p:nvSpPr>
        <p:spPr>
          <a:xfrm rot="15246859">
            <a:off x="6069781" y="3435889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2" name="Oval 621">
            <a:extLst>
              <a:ext uri="{FF2B5EF4-FFF2-40B4-BE49-F238E27FC236}">
                <a16:creationId xmlns:a16="http://schemas.microsoft.com/office/drawing/2014/main" id="{EE5DDDEE-E3C1-8D43-93F2-2CCAEF6C1963}"/>
              </a:ext>
            </a:extLst>
          </p:cNvPr>
          <p:cNvSpPr/>
          <p:nvPr/>
        </p:nvSpPr>
        <p:spPr>
          <a:xfrm rot="15246859">
            <a:off x="5819935" y="3708598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3" name="Oval 622">
            <a:extLst>
              <a:ext uri="{FF2B5EF4-FFF2-40B4-BE49-F238E27FC236}">
                <a16:creationId xmlns:a16="http://schemas.microsoft.com/office/drawing/2014/main" id="{09A45967-94FC-F44E-98C9-60CD24371501}"/>
              </a:ext>
            </a:extLst>
          </p:cNvPr>
          <p:cNvSpPr/>
          <p:nvPr/>
        </p:nvSpPr>
        <p:spPr>
          <a:xfrm rot="15246859">
            <a:off x="5369322" y="3688007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" name="Oval 623">
            <a:extLst>
              <a:ext uri="{FF2B5EF4-FFF2-40B4-BE49-F238E27FC236}">
                <a16:creationId xmlns:a16="http://schemas.microsoft.com/office/drawing/2014/main" id="{31AB2E85-2C28-B749-958A-CD57EC339FF6}"/>
              </a:ext>
            </a:extLst>
          </p:cNvPr>
          <p:cNvSpPr/>
          <p:nvPr/>
        </p:nvSpPr>
        <p:spPr>
          <a:xfrm rot="15246859">
            <a:off x="4923656" y="3706955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5" name="Oval 624">
            <a:extLst>
              <a:ext uri="{FF2B5EF4-FFF2-40B4-BE49-F238E27FC236}">
                <a16:creationId xmlns:a16="http://schemas.microsoft.com/office/drawing/2014/main" id="{07FC6A82-877B-A844-A279-931D9BEA5D64}"/>
              </a:ext>
            </a:extLst>
          </p:cNvPr>
          <p:cNvSpPr/>
          <p:nvPr/>
        </p:nvSpPr>
        <p:spPr>
          <a:xfrm rot="15246859">
            <a:off x="4473047" y="3701187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6" name="Oval 625">
            <a:extLst>
              <a:ext uri="{FF2B5EF4-FFF2-40B4-BE49-F238E27FC236}">
                <a16:creationId xmlns:a16="http://schemas.microsoft.com/office/drawing/2014/main" id="{D9D3BC2E-7451-7043-8941-F487B61F2EA3}"/>
              </a:ext>
            </a:extLst>
          </p:cNvPr>
          <p:cNvSpPr/>
          <p:nvPr/>
        </p:nvSpPr>
        <p:spPr>
          <a:xfrm rot="15246859">
            <a:off x="4032321" y="3705306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7" name="Oval 626">
            <a:extLst>
              <a:ext uri="{FF2B5EF4-FFF2-40B4-BE49-F238E27FC236}">
                <a16:creationId xmlns:a16="http://schemas.microsoft.com/office/drawing/2014/main" id="{488622D4-921F-4B44-AFDE-755F1C914D36}"/>
              </a:ext>
            </a:extLst>
          </p:cNvPr>
          <p:cNvSpPr/>
          <p:nvPr/>
        </p:nvSpPr>
        <p:spPr>
          <a:xfrm rot="15246859">
            <a:off x="3586654" y="3684713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8" name="Oval 627">
            <a:extLst>
              <a:ext uri="{FF2B5EF4-FFF2-40B4-BE49-F238E27FC236}">
                <a16:creationId xmlns:a16="http://schemas.microsoft.com/office/drawing/2014/main" id="{96187F71-9534-BD4D-A36D-A00C25A663E8}"/>
              </a:ext>
            </a:extLst>
          </p:cNvPr>
          <p:cNvSpPr/>
          <p:nvPr/>
        </p:nvSpPr>
        <p:spPr>
          <a:xfrm rot="16042588">
            <a:off x="3159777" y="3731049"/>
            <a:ext cx="441820" cy="37292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9" name="Oval 628">
            <a:extLst>
              <a:ext uri="{FF2B5EF4-FFF2-40B4-BE49-F238E27FC236}">
                <a16:creationId xmlns:a16="http://schemas.microsoft.com/office/drawing/2014/main" id="{7FEDF36C-2F5D-B74B-8B59-37483660CD7F}"/>
              </a:ext>
            </a:extLst>
          </p:cNvPr>
          <p:cNvSpPr/>
          <p:nvPr/>
        </p:nvSpPr>
        <p:spPr>
          <a:xfrm rot="15246859">
            <a:off x="8512061" y="3706953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0" name="Oval 629">
            <a:extLst>
              <a:ext uri="{FF2B5EF4-FFF2-40B4-BE49-F238E27FC236}">
                <a16:creationId xmlns:a16="http://schemas.microsoft.com/office/drawing/2014/main" id="{75AB5AE9-67A9-4F48-920E-860C0CB1070F}"/>
              </a:ext>
            </a:extLst>
          </p:cNvPr>
          <p:cNvSpPr/>
          <p:nvPr/>
        </p:nvSpPr>
        <p:spPr>
          <a:xfrm rot="15246859">
            <a:off x="8066395" y="3725901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1" name="Oval 630">
            <a:extLst>
              <a:ext uri="{FF2B5EF4-FFF2-40B4-BE49-F238E27FC236}">
                <a16:creationId xmlns:a16="http://schemas.microsoft.com/office/drawing/2014/main" id="{BF2E0199-A09F-1443-B679-BF3F8EAFCC2B}"/>
              </a:ext>
            </a:extLst>
          </p:cNvPr>
          <p:cNvSpPr/>
          <p:nvPr/>
        </p:nvSpPr>
        <p:spPr>
          <a:xfrm rot="15246859">
            <a:off x="7615786" y="3720133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2" name="Oval 631">
            <a:extLst>
              <a:ext uri="{FF2B5EF4-FFF2-40B4-BE49-F238E27FC236}">
                <a16:creationId xmlns:a16="http://schemas.microsoft.com/office/drawing/2014/main" id="{649B8BB4-5D05-2845-9EAB-49C688A4F6DC}"/>
              </a:ext>
            </a:extLst>
          </p:cNvPr>
          <p:cNvSpPr/>
          <p:nvPr/>
        </p:nvSpPr>
        <p:spPr>
          <a:xfrm rot="15246859">
            <a:off x="7175060" y="3724252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3" name="Oval 632">
            <a:extLst>
              <a:ext uri="{FF2B5EF4-FFF2-40B4-BE49-F238E27FC236}">
                <a16:creationId xmlns:a16="http://schemas.microsoft.com/office/drawing/2014/main" id="{49C7D507-3217-804E-876D-1FB01F66A66A}"/>
              </a:ext>
            </a:extLst>
          </p:cNvPr>
          <p:cNvSpPr/>
          <p:nvPr/>
        </p:nvSpPr>
        <p:spPr>
          <a:xfrm rot="15246859">
            <a:off x="6729393" y="3703659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4" name="Oval 633">
            <a:extLst>
              <a:ext uri="{FF2B5EF4-FFF2-40B4-BE49-F238E27FC236}">
                <a16:creationId xmlns:a16="http://schemas.microsoft.com/office/drawing/2014/main" id="{076825A8-1053-FE4B-B761-CDBEAA9F15FB}"/>
              </a:ext>
            </a:extLst>
          </p:cNvPr>
          <p:cNvSpPr/>
          <p:nvPr/>
        </p:nvSpPr>
        <p:spPr>
          <a:xfrm rot="15246859">
            <a:off x="6273841" y="3722605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9" name="Oval 638">
            <a:extLst>
              <a:ext uri="{FF2B5EF4-FFF2-40B4-BE49-F238E27FC236}">
                <a16:creationId xmlns:a16="http://schemas.microsoft.com/office/drawing/2014/main" id="{4DBB348B-9349-1643-98BB-EE58C6E2C1E1}"/>
              </a:ext>
            </a:extLst>
          </p:cNvPr>
          <p:cNvSpPr/>
          <p:nvPr/>
        </p:nvSpPr>
        <p:spPr>
          <a:xfrm rot="15246859">
            <a:off x="9209701" y="3445637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2" name="Oval 641">
            <a:extLst>
              <a:ext uri="{FF2B5EF4-FFF2-40B4-BE49-F238E27FC236}">
                <a16:creationId xmlns:a16="http://schemas.microsoft.com/office/drawing/2014/main" id="{04F697F3-2BCE-1E4D-8B75-BEEDCAE42776}"/>
              </a:ext>
            </a:extLst>
          </p:cNvPr>
          <p:cNvSpPr/>
          <p:nvPr/>
        </p:nvSpPr>
        <p:spPr>
          <a:xfrm rot="15246859">
            <a:off x="8961745" y="3732251"/>
            <a:ext cx="441820" cy="430333"/>
          </a:xfrm>
          <a:prstGeom prst="ellipse">
            <a:avLst/>
          </a:prstGeom>
          <a:gradFill>
            <a:gsLst>
              <a:gs pos="36000">
                <a:srgbClr val="38455C"/>
              </a:gs>
              <a:gs pos="0">
                <a:schemeClr val="accent1">
                  <a:tint val="100000"/>
                  <a:shade val="100000"/>
                  <a:satMod val="130000"/>
                  <a:alpha val="73000"/>
                  <a:lumMod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3" name="Connector 642">
            <a:extLst>
              <a:ext uri="{FF2B5EF4-FFF2-40B4-BE49-F238E27FC236}">
                <a16:creationId xmlns:a16="http://schemas.microsoft.com/office/drawing/2014/main" id="{03F0EDFE-1105-274D-8F84-8D157D6D8BA0}"/>
              </a:ext>
            </a:extLst>
          </p:cNvPr>
          <p:cNvSpPr/>
          <p:nvPr/>
        </p:nvSpPr>
        <p:spPr>
          <a:xfrm>
            <a:off x="3002130" y="1020164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4" name="Connector 643">
            <a:extLst>
              <a:ext uri="{FF2B5EF4-FFF2-40B4-BE49-F238E27FC236}">
                <a16:creationId xmlns:a16="http://schemas.microsoft.com/office/drawing/2014/main" id="{AAA1760D-19E5-2E4E-8279-074EA09E90A4}"/>
              </a:ext>
            </a:extLst>
          </p:cNvPr>
          <p:cNvSpPr/>
          <p:nvPr/>
        </p:nvSpPr>
        <p:spPr>
          <a:xfrm>
            <a:off x="6175632" y="995119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6" name="Connector 645">
            <a:extLst>
              <a:ext uri="{FF2B5EF4-FFF2-40B4-BE49-F238E27FC236}">
                <a16:creationId xmlns:a16="http://schemas.microsoft.com/office/drawing/2014/main" id="{C210F28D-189E-6B48-A34A-2F6AA4EA9639}"/>
              </a:ext>
            </a:extLst>
          </p:cNvPr>
          <p:cNvSpPr/>
          <p:nvPr/>
        </p:nvSpPr>
        <p:spPr>
          <a:xfrm>
            <a:off x="3476586" y="1019468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7" name="Connector 646">
            <a:extLst>
              <a:ext uri="{FF2B5EF4-FFF2-40B4-BE49-F238E27FC236}">
                <a16:creationId xmlns:a16="http://schemas.microsoft.com/office/drawing/2014/main" id="{A12B4388-D0CA-2C42-B23E-F6EA1B1D3AD5}"/>
              </a:ext>
            </a:extLst>
          </p:cNvPr>
          <p:cNvSpPr/>
          <p:nvPr/>
        </p:nvSpPr>
        <p:spPr>
          <a:xfrm>
            <a:off x="3931669" y="1013792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8" name="Connector 647">
            <a:extLst>
              <a:ext uri="{FF2B5EF4-FFF2-40B4-BE49-F238E27FC236}">
                <a16:creationId xmlns:a16="http://schemas.microsoft.com/office/drawing/2014/main" id="{C8A436C4-8AC6-4F49-87E7-5D8FD4E860A0}"/>
              </a:ext>
            </a:extLst>
          </p:cNvPr>
          <p:cNvSpPr/>
          <p:nvPr/>
        </p:nvSpPr>
        <p:spPr>
          <a:xfrm>
            <a:off x="4375847" y="1018373"/>
            <a:ext cx="152400" cy="19472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9" name="Connector 648">
            <a:extLst>
              <a:ext uri="{FF2B5EF4-FFF2-40B4-BE49-F238E27FC236}">
                <a16:creationId xmlns:a16="http://schemas.microsoft.com/office/drawing/2014/main" id="{BB3D3E3B-2890-544F-85D6-C68709EBFDEF}"/>
              </a:ext>
            </a:extLst>
          </p:cNvPr>
          <p:cNvSpPr/>
          <p:nvPr/>
        </p:nvSpPr>
        <p:spPr>
          <a:xfrm>
            <a:off x="4813999" y="1008483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0" name="Connector 649">
            <a:extLst>
              <a:ext uri="{FF2B5EF4-FFF2-40B4-BE49-F238E27FC236}">
                <a16:creationId xmlns:a16="http://schemas.microsoft.com/office/drawing/2014/main" id="{B49AB9D1-73A9-2549-AF3A-1D0583133BB3}"/>
              </a:ext>
            </a:extLst>
          </p:cNvPr>
          <p:cNvSpPr/>
          <p:nvPr/>
        </p:nvSpPr>
        <p:spPr>
          <a:xfrm>
            <a:off x="5726284" y="1000419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1" name="Connector 650">
            <a:extLst>
              <a:ext uri="{FF2B5EF4-FFF2-40B4-BE49-F238E27FC236}">
                <a16:creationId xmlns:a16="http://schemas.microsoft.com/office/drawing/2014/main" id="{D127B52D-94E1-8644-9077-D1A69066CA85}"/>
              </a:ext>
            </a:extLst>
          </p:cNvPr>
          <p:cNvSpPr/>
          <p:nvPr/>
        </p:nvSpPr>
        <p:spPr>
          <a:xfrm>
            <a:off x="5268027" y="995784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2" name="Connector 651">
            <a:extLst>
              <a:ext uri="{FF2B5EF4-FFF2-40B4-BE49-F238E27FC236}">
                <a16:creationId xmlns:a16="http://schemas.microsoft.com/office/drawing/2014/main" id="{EF60A3EA-B0AD-3044-8B02-7D81E0F67B0A}"/>
              </a:ext>
            </a:extLst>
          </p:cNvPr>
          <p:cNvSpPr/>
          <p:nvPr/>
        </p:nvSpPr>
        <p:spPr>
          <a:xfrm>
            <a:off x="6639170" y="997553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3" name="Connector 652">
            <a:extLst>
              <a:ext uri="{FF2B5EF4-FFF2-40B4-BE49-F238E27FC236}">
                <a16:creationId xmlns:a16="http://schemas.microsoft.com/office/drawing/2014/main" id="{B8F97900-5EAC-EC44-96F7-00C6B13F7330}"/>
              </a:ext>
            </a:extLst>
          </p:cNvPr>
          <p:cNvSpPr/>
          <p:nvPr/>
        </p:nvSpPr>
        <p:spPr>
          <a:xfrm>
            <a:off x="7083078" y="1006022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4" name="Connector 653">
            <a:extLst>
              <a:ext uri="{FF2B5EF4-FFF2-40B4-BE49-F238E27FC236}">
                <a16:creationId xmlns:a16="http://schemas.microsoft.com/office/drawing/2014/main" id="{81BF3645-E63D-2344-B67A-A9CBD4D0CC26}"/>
              </a:ext>
            </a:extLst>
          </p:cNvPr>
          <p:cNvSpPr/>
          <p:nvPr/>
        </p:nvSpPr>
        <p:spPr>
          <a:xfrm>
            <a:off x="7967830" y="1020164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6" name="Connector 655">
            <a:extLst>
              <a:ext uri="{FF2B5EF4-FFF2-40B4-BE49-F238E27FC236}">
                <a16:creationId xmlns:a16="http://schemas.microsoft.com/office/drawing/2014/main" id="{782DF9BF-8E6D-1747-BD81-CB5E72EB4002}"/>
              </a:ext>
            </a:extLst>
          </p:cNvPr>
          <p:cNvSpPr/>
          <p:nvPr/>
        </p:nvSpPr>
        <p:spPr>
          <a:xfrm>
            <a:off x="7516613" y="1019820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7" name="Connector 656">
            <a:extLst>
              <a:ext uri="{FF2B5EF4-FFF2-40B4-BE49-F238E27FC236}">
                <a16:creationId xmlns:a16="http://schemas.microsoft.com/office/drawing/2014/main" id="{2571DA9C-2650-1B43-AD8A-3C2EEE0B64F5}"/>
              </a:ext>
            </a:extLst>
          </p:cNvPr>
          <p:cNvSpPr/>
          <p:nvPr/>
        </p:nvSpPr>
        <p:spPr>
          <a:xfrm>
            <a:off x="8442286" y="1019468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8" name="Connector 657">
            <a:extLst>
              <a:ext uri="{FF2B5EF4-FFF2-40B4-BE49-F238E27FC236}">
                <a16:creationId xmlns:a16="http://schemas.microsoft.com/office/drawing/2014/main" id="{83723728-7523-434F-8B82-F129ED0620AB}"/>
              </a:ext>
            </a:extLst>
          </p:cNvPr>
          <p:cNvSpPr/>
          <p:nvPr/>
        </p:nvSpPr>
        <p:spPr>
          <a:xfrm>
            <a:off x="8897369" y="1013792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5" name="Connector 664">
            <a:extLst>
              <a:ext uri="{FF2B5EF4-FFF2-40B4-BE49-F238E27FC236}">
                <a16:creationId xmlns:a16="http://schemas.microsoft.com/office/drawing/2014/main" id="{5FCC1E1F-4D2C-B242-8AAD-B82E3D76AF09}"/>
              </a:ext>
            </a:extLst>
          </p:cNvPr>
          <p:cNvSpPr/>
          <p:nvPr/>
        </p:nvSpPr>
        <p:spPr>
          <a:xfrm>
            <a:off x="3021180" y="2353664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7" name="Connector 666">
            <a:extLst>
              <a:ext uri="{FF2B5EF4-FFF2-40B4-BE49-F238E27FC236}">
                <a16:creationId xmlns:a16="http://schemas.microsoft.com/office/drawing/2014/main" id="{2CD0BA48-A23A-E64F-A9F0-4C780FFF9E03}"/>
              </a:ext>
            </a:extLst>
          </p:cNvPr>
          <p:cNvSpPr/>
          <p:nvPr/>
        </p:nvSpPr>
        <p:spPr>
          <a:xfrm>
            <a:off x="3495636" y="2352968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8" name="Connector 667">
            <a:extLst>
              <a:ext uri="{FF2B5EF4-FFF2-40B4-BE49-F238E27FC236}">
                <a16:creationId xmlns:a16="http://schemas.microsoft.com/office/drawing/2014/main" id="{32088E0E-D90A-9A4C-973F-ADD5CE0ADDAD}"/>
              </a:ext>
            </a:extLst>
          </p:cNvPr>
          <p:cNvSpPr/>
          <p:nvPr/>
        </p:nvSpPr>
        <p:spPr>
          <a:xfrm>
            <a:off x="3950719" y="2347292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9" name="Connector 668">
            <a:extLst>
              <a:ext uri="{FF2B5EF4-FFF2-40B4-BE49-F238E27FC236}">
                <a16:creationId xmlns:a16="http://schemas.microsoft.com/office/drawing/2014/main" id="{DEEFA30B-1A49-D34B-AC04-AB34B9E3495D}"/>
              </a:ext>
            </a:extLst>
          </p:cNvPr>
          <p:cNvSpPr/>
          <p:nvPr/>
        </p:nvSpPr>
        <p:spPr>
          <a:xfrm>
            <a:off x="4394897" y="2351873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0" name="Connector 669">
            <a:extLst>
              <a:ext uri="{FF2B5EF4-FFF2-40B4-BE49-F238E27FC236}">
                <a16:creationId xmlns:a16="http://schemas.microsoft.com/office/drawing/2014/main" id="{4F62ADC5-2056-4B4B-8EE1-0195ED466AF8}"/>
              </a:ext>
            </a:extLst>
          </p:cNvPr>
          <p:cNvSpPr/>
          <p:nvPr/>
        </p:nvSpPr>
        <p:spPr>
          <a:xfrm>
            <a:off x="4833049" y="2341983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1" name="Connector 670">
            <a:extLst>
              <a:ext uri="{FF2B5EF4-FFF2-40B4-BE49-F238E27FC236}">
                <a16:creationId xmlns:a16="http://schemas.microsoft.com/office/drawing/2014/main" id="{76C74311-BF22-ED45-9E59-C79A885EE25B}"/>
              </a:ext>
            </a:extLst>
          </p:cNvPr>
          <p:cNvSpPr/>
          <p:nvPr/>
        </p:nvSpPr>
        <p:spPr>
          <a:xfrm>
            <a:off x="5745334" y="2333919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2" name="Connector 671">
            <a:extLst>
              <a:ext uri="{FF2B5EF4-FFF2-40B4-BE49-F238E27FC236}">
                <a16:creationId xmlns:a16="http://schemas.microsoft.com/office/drawing/2014/main" id="{0F9EA831-2D5B-B145-ABA1-10A35E46D658}"/>
              </a:ext>
            </a:extLst>
          </p:cNvPr>
          <p:cNvSpPr/>
          <p:nvPr/>
        </p:nvSpPr>
        <p:spPr>
          <a:xfrm>
            <a:off x="5287077" y="2329284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3" name="Connector 672">
            <a:extLst>
              <a:ext uri="{FF2B5EF4-FFF2-40B4-BE49-F238E27FC236}">
                <a16:creationId xmlns:a16="http://schemas.microsoft.com/office/drawing/2014/main" id="{2F22DC9D-A0FF-1643-9C7F-FDEEBE48607E}"/>
              </a:ext>
            </a:extLst>
          </p:cNvPr>
          <p:cNvSpPr/>
          <p:nvPr/>
        </p:nvSpPr>
        <p:spPr>
          <a:xfrm>
            <a:off x="6658220" y="2331053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4" name="Connector 673">
            <a:extLst>
              <a:ext uri="{FF2B5EF4-FFF2-40B4-BE49-F238E27FC236}">
                <a16:creationId xmlns:a16="http://schemas.microsoft.com/office/drawing/2014/main" id="{5576638C-3547-AA45-86F5-432CFAF9B9CB}"/>
              </a:ext>
            </a:extLst>
          </p:cNvPr>
          <p:cNvSpPr/>
          <p:nvPr/>
        </p:nvSpPr>
        <p:spPr>
          <a:xfrm>
            <a:off x="7102128" y="2339522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5" name="Connector 674">
            <a:extLst>
              <a:ext uri="{FF2B5EF4-FFF2-40B4-BE49-F238E27FC236}">
                <a16:creationId xmlns:a16="http://schemas.microsoft.com/office/drawing/2014/main" id="{CC5C17D4-6C35-2D40-A0E1-CB844938E047}"/>
              </a:ext>
            </a:extLst>
          </p:cNvPr>
          <p:cNvSpPr/>
          <p:nvPr/>
        </p:nvSpPr>
        <p:spPr>
          <a:xfrm>
            <a:off x="7986880" y="2353664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6" name="Connector 675">
            <a:extLst>
              <a:ext uri="{FF2B5EF4-FFF2-40B4-BE49-F238E27FC236}">
                <a16:creationId xmlns:a16="http://schemas.microsoft.com/office/drawing/2014/main" id="{72BE8946-0EB4-D749-8F13-3365A62720B0}"/>
              </a:ext>
            </a:extLst>
          </p:cNvPr>
          <p:cNvSpPr/>
          <p:nvPr/>
        </p:nvSpPr>
        <p:spPr>
          <a:xfrm>
            <a:off x="7535663" y="2353320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7" name="Connector 676">
            <a:extLst>
              <a:ext uri="{FF2B5EF4-FFF2-40B4-BE49-F238E27FC236}">
                <a16:creationId xmlns:a16="http://schemas.microsoft.com/office/drawing/2014/main" id="{F9D154C5-6B8A-CC4B-A1A6-908274CCE8E5}"/>
              </a:ext>
            </a:extLst>
          </p:cNvPr>
          <p:cNvSpPr/>
          <p:nvPr/>
        </p:nvSpPr>
        <p:spPr>
          <a:xfrm>
            <a:off x="8461336" y="2352968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8" name="Connector 677">
            <a:extLst>
              <a:ext uri="{FF2B5EF4-FFF2-40B4-BE49-F238E27FC236}">
                <a16:creationId xmlns:a16="http://schemas.microsoft.com/office/drawing/2014/main" id="{1092B41A-7E4B-A441-85B3-EDAC4437D9EF}"/>
              </a:ext>
            </a:extLst>
          </p:cNvPr>
          <p:cNvSpPr/>
          <p:nvPr/>
        </p:nvSpPr>
        <p:spPr>
          <a:xfrm>
            <a:off x="8916419" y="2347292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0" name="Connector 679">
            <a:extLst>
              <a:ext uri="{FF2B5EF4-FFF2-40B4-BE49-F238E27FC236}">
                <a16:creationId xmlns:a16="http://schemas.microsoft.com/office/drawing/2014/main" id="{1A61088F-E2F1-EF40-B895-BBBF94D6E0F7}"/>
              </a:ext>
            </a:extLst>
          </p:cNvPr>
          <p:cNvSpPr/>
          <p:nvPr/>
        </p:nvSpPr>
        <p:spPr>
          <a:xfrm>
            <a:off x="6194682" y="2334969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1" name="Connector 680">
            <a:extLst>
              <a:ext uri="{FF2B5EF4-FFF2-40B4-BE49-F238E27FC236}">
                <a16:creationId xmlns:a16="http://schemas.microsoft.com/office/drawing/2014/main" id="{CE0EEA52-532B-5D4B-8B41-7FC46A613D21}"/>
              </a:ext>
            </a:extLst>
          </p:cNvPr>
          <p:cNvSpPr/>
          <p:nvPr/>
        </p:nvSpPr>
        <p:spPr>
          <a:xfrm>
            <a:off x="3738730" y="3642714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2" name="Connector 681">
            <a:extLst>
              <a:ext uri="{FF2B5EF4-FFF2-40B4-BE49-F238E27FC236}">
                <a16:creationId xmlns:a16="http://schemas.microsoft.com/office/drawing/2014/main" id="{72CFB0F2-BBB8-9644-BAC1-175113CFB065}"/>
              </a:ext>
            </a:extLst>
          </p:cNvPr>
          <p:cNvSpPr/>
          <p:nvPr/>
        </p:nvSpPr>
        <p:spPr>
          <a:xfrm>
            <a:off x="3287513" y="3642370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3" name="Connector 682">
            <a:extLst>
              <a:ext uri="{FF2B5EF4-FFF2-40B4-BE49-F238E27FC236}">
                <a16:creationId xmlns:a16="http://schemas.microsoft.com/office/drawing/2014/main" id="{630453A4-2E33-CA44-BCF5-189985420389}"/>
              </a:ext>
            </a:extLst>
          </p:cNvPr>
          <p:cNvSpPr/>
          <p:nvPr/>
        </p:nvSpPr>
        <p:spPr>
          <a:xfrm>
            <a:off x="4213186" y="3642018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4" name="Connector 683">
            <a:extLst>
              <a:ext uri="{FF2B5EF4-FFF2-40B4-BE49-F238E27FC236}">
                <a16:creationId xmlns:a16="http://schemas.microsoft.com/office/drawing/2014/main" id="{6DA6E5C9-D13A-E542-BC95-C3C9F36EBDFA}"/>
              </a:ext>
            </a:extLst>
          </p:cNvPr>
          <p:cNvSpPr/>
          <p:nvPr/>
        </p:nvSpPr>
        <p:spPr>
          <a:xfrm>
            <a:off x="4668269" y="3636342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5" name="Connector 684">
            <a:extLst>
              <a:ext uri="{FF2B5EF4-FFF2-40B4-BE49-F238E27FC236}">
                <a16:creationId xmlns:a16="http://schemas.microsoft.com/office/drawing/2014/main" id="{C2B613E0-364B-D84B-84D7-1F5B5D374B55}"/>
              </a:ext>
            </a:extLst>
          </p:cNvPr>
          <p:cNvSpPr/>
          <p:nvPr/>
        </p:nvSpPr>
        <p:spPr>
          <a:xfrm>
            <a:off x="5112447" y="3640923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6" name="Connector 685">
            <a:extLst>
              <a:ext uri="{FF2B5EF4-FFF2-40B4-BE49-F238E27FC236}">
                <a16:creationId xmlns:a16="http://schemas.microsoft.com/office/drawing/2014/main" id="{FE710F05-93EA-C54F-B6CE-85F352257CBB}"/>
              </a:ext>
            </a:extLst>
          </p:cNvPr>
          <p:cNvSpPr/>
          <p:nvPr/>
        </p:nvSpPr>
        <p:spPr>
          <a:xfrm>
            <a:off x="5550599" y="3631033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7" name="Connector 686">
            <a:extLst>
              <a:ext uri="{FF2B5EF4-FFF2-40B4-BE49-F238E27FC236}">
                <a16:creationId xmlns:a16="http://schemas.microsoft.com/office/drawing/2014/main" id="{45F71C6B-15B3-D148-BEDF-B50A7A12EC04}"/>
              </a:ext>
            </a:extLst>
          </p:cNvPr>
          <p:cNvSpPr/>
          <p:nvPr/>
        </p:nvSpPr>
        <p:spPr>
          <a:xfrm>
            <a:off x="6462884" y="3622969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8" name="Connector 687">
            <a:extLst>
              <a:ext uri="{FF2B5EF4-FFF2-40B4-BE49-F238E27FC236}">
                <a16:creationId xmlns:a16="http://schemas.microsoft.com/office/drawing/2014/main" id="{9CD69D21-0F4B-AC45-9000-6B6DBF82B236}"/>
              </a:ext>
            </a:extLst>
          </p:cNvPr>
          <p:cNvSpPr/>
          <p:nvPr/>
        </p:nvSpPr>
        <p:spPr>
          <a:xfrm>
            <a:off x="6004627" y="3618334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9" name="Connector 688">
            <a:extLst>
              <a:ext uri="{FF2B5EF4-FFF2-40B4-BE49-F238E27FC236}">
                <a16:creationId xmlns:a16="http://schemas.microsoft.com/office/drawing/2014/main" id="{561EB5E1-756F-2845-9935-BB7906E67E99}"/>
              </a:ext>
            </a:extLst>
          </p:cNvPr>
          <p:cNvSpPr/>
          <p:nvPr/>
        </p:nvSpPr>
        <p:spPr>
          <a:xfrm>
            <a:off x="7375770" y="3620103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0" name="Connector 689">
            <a:extLst>
              <a:ext uri="{FF2B5EF4-FFF2-40B4-BE49-F238E27FC236}">
                <a16:creationId xmlns:a16="http://schemas.microsoft.com/office/drawing/2014/main" id="{6AC52C6E-6975-C84F-AF38-859B4B34286D}"/>
              </a:ext>
            </a:extLst>
          </p:cNvPr>
          <p:cNvSpPr/>
          <p:nvPr/>
        </p:nvSpPr>
        <p:spPr>
          <a:xfrm>
            <a:off x="7819678" y="3628572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1" name="Connector 690">
            <a:extLst>
              <a:ext uri="{FF2B5EF4-FFF2-40B4-BE49-F238E27FC236}">
                <a16:creationId xmlns:a16="http://schemas.microsoft.com/office/drawing/2014/main" id="{29486870-9434-7742-ADDE-E98655EDC28B}"/>
              </a:ext>
            </a:extLst>
          </p:cNvPr>
          <p:cNvSpPr/>
          <p:nvPr/>
        </p:nvSpPr>
        <p:spPr>
          <a:xfrm>
            <a:off x="8704430" y="3642714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2" name="Connector 691">
            <a:extLst>
              <a:ext uri="{FF2B5EF4-FFF2-40B4-BE49-F238E27FC236}">
                <a16:creationId xmlns:a16="http://schemas.microsoft.com/office/drawing/2014/main" id="{7774256A-993C-AB40-A162-ED18FC2C6CFF}"/>
              </a:ext>
            </a:extLst>
          </p:cNvPr>
          <p:cNvSpPr/>
          <p:nvPr/>
        </p:nvSpPr>
        <p:spPr>
          <a:xfrm>
            <a:off x="8253213" y="3642370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3" name="Connector 692">
            <a:extLst>
              <a:ext uri="{FF2B5EF4-FFF2-40B4-BE49-F238E27FC236}">
                <a16:creationId xmlns:a16="http://schemas.microsoft.com/office/drawing/2014/main" id="{AC6F3414-9C59-0740-9306-1272D00B0E28}"/>
              </a:ext>
            </a:extLst>
          </p:cNvPr>
          <p:cNvSpPr/>
          <p:nvPr/>
        </p:nvSpPr>
        <p:spPr>
          <a:xfrm>
            <a:off x="9178886" y="3642018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6" name="Connector 695">
            <a:extLst>
              <a:ext uri="{FF2B5EF4-FFF2-40B4-BE49-F238E27FC236}">
                <a16:creationId xmlns:a16="http://schemas.microsoft.com/office/drawing/2014/main" id="{8ACB1AA1-1499-6041-B33E-72D961894CA2}"/>
              </a:ext>
            </a:extLst>
          </p:cNvPr>
          <p:cNvSpPr/>
          <p:nvPr/>
        </p:nvSpPr>
        <p:spPr>
          <a:xfrm>
            <a:off x="6912232" y="3624019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97" name="Picture 696">
            <a:extLst>
              <a:ext uri="{FF2B5EF4-FFF2-40B4-BE49-F238E27FC236}">
                <a16:creationId xmlns:a16="http://schemas.microsoft.com/office/drawing/2014/main" id="{A1D3AD37-4DC0-8F42-AD01-6E18680360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6483" y="33631"/>
            <a:ext cx="721583" cy="721583"/>
          </a:xfrm>
          <a:prstGeom prst="rect">
            <a:avLst/>
          </a:prstGeom>
        </p:spPr>
      </p:pic>
      <p:sp>
        <p:nvSpPr>
          <p:cNvPr id="698" name="TextBox 697">
            <a:extLst>
              <a:ext uri="{FF2B5EF4-FFF2-40B4-BE49-F238E27FC236}">
                <a16:creationId xmlns:a16="http://schemas.microsoft.com/office/drawing/2014/main" id="{7FB68134-F266-6B42-A457-03A3BDE42962}"/>
              </a:ext>
            </a:extLst>
          </p:cNvPr>
          <p:cNvSpPr txBox="1"/>
          <p:nvPr/>
        </p:nvSpPr>
        <p:spPr>
          <a:xfrm>
            <a:off x="2647235" y="79154"/>
            <a:ext cx="906017" cy="646331"/>
          </a:xfrm>
          <a:prstGeom prst="rect">
            <a:avLst/>
          </a:prstGeom>
          <a:noFill/>
          <a:ln w="38100">
            <a:solidFill>
              <a:srgbClr val="11CE1D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Binding</a:t>
            </a:r>
          </a:p>
          <a:p>
            <a:r>
              <a:rPr lang="en-US" b="1" dirty="0">
                <a:solidFill>
                  <a:srgbClr val="0070C0"/>
                </a:solidFill>
              </a:rPr>
              <a:t>pocket</a:t>
            </a:r>
          </a:p>
        </p:txBody>
      </p:sp>
      <p:sp>
        <p:nvSpPr>
          <p:cNvPr id="699" name="TextBox 698">
            <a:extLst>
              <a:ext uri="{FF2B5EF4-FFF2-40B4-BE49-F238E27FC236}">
                <a16:creationId xmlns:a16="http://schemas.microsoft.com/office/drawing/2014/main" id="{1F252CDE-C0EE-B646-8BDA-4E1EB99AFC38}"/>
              </a:ext>
            </a:extLst>
          </p:cNvPr>
          <p:cNvSpPr txBox="1"/>
          <p:nvPr/>
        </p:nvSpPr>
        <p:spPr>
          <a:xfrm>
            <a:off x="4223101" y="84389"/>
            <a:ext cx="3784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cap="all" dirty="0">
                <a:solidFill>
                  <a:srgbClr val="FF6600"/>
                </a:solidFill>
              </a:rPr>
              <a:t>fougerite BARRIER </a:t>
            </a:r>
            <a:endParaRPr lang="en-US" sz="3200" dirty="0">
              <a:solidFill>
                <a:srgbClr val="FF6600"/>
              </a:solidFill>
            </a:endParaRPr>
          </a:p>
        </p:txBody>
      </p:sp>
      <p:cxnSp>
        <p:nvCxnSpPr>
          <p:cNvPr id="700" name="Straight Arrow Connector 699">
            <a:extLst>
              <a:ext uri="{FF2B5EF4-FFF2-40B4-BE49-F238E27FC236}">
                <a16:creationId xmlns:a16="http://schemas.microsoft.com/office/drawing/2014/main" id="{CB9DCC97-1A0C-284F-8F6F-774AC1C5A895}"/>
              </a:ext>
            </a:extLst>
          </p:cNvPr>
          <p:cNvCxnSpPr>
            <a:cxnSpLocks/>
          </p:cNvCxnSpPr>
          <p:nvPr/>
        </p:nvCxnSpPr>
        <p:spPr>
          <a:xfrm>
            <a:off x="7947301" y="379415"/>
            <a:ext cx="520171" cy="0"/>
          </a:xfrm>
          <a:prstGeom prst="straightConnector1">
            <a:avLst/>
          </a:prstGeom>
          <a:ln w="762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1" name="Straight Arrow Connector 700">
            <a:extLst>
              <a:ext uri="{FF2B5EF4-FFF2-40B4-BE49-F238E27FC236}">
                <a16:creationId xmlns:a16="http://schemas.microsoft.com/office/drawing/2014/main" id="{DD0D80C8-BC67-3E4A-97CF-E261B0995C4C}"/>
              </a:ext>
            </a:extLst>
          </p:cNvPr>
          <p:cNvCxnSpPr>
            <a:cxnSpLocks/>
          </p:cNvCxnSpPr>
          <p:nvPr/>
        </p:nvCxnSpPr>
        <p:spPr>
          <a:xfrm flipH="1">
            <a:off x="3714415" y="388385"/>
            <a:ext cx="477095" cy="0"/>
          </a:xfrm>
          <a:prstGeom prst="straightConnector1">
            <a:avLst/>
          </a:prstGeom>
          <a:ln w="762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2" name="TextBox 701">
            <a:extLst>
              <a:ext uri="{FF2B5EF4-FFF2-40B4-BE49-F238E27FC236}">
                <a16:creationId xmlns:a16="http://schemas.microsoft.com/office/drawing/2014/main" id="{D86981F4-2BEB-C74F-B4A2-970A6E48AD6E}"/>
              </a:ext>
            </a:extLst>
          </p:cNvPr>
          <p:cNvSpPr txBox="1"/>
          <p:nvPr/>
        </p:nvSpPr>
        <p:spPr>
          <a:xfrm>
            <a:off x="9295149" y="154084"/>
            <a:ext cx="35137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704" name="TextBox 703">
            <a:extLst>
              <a:ext uri="{FF2B5EF4-FFF2-40B4-BE49-F238E27FC236}">
                <a16:creationId xmlns:a16="http://schemas.microsoft.com/office/drawing/2014/main" id="{31A0224B-0C46-DD4F-B8DB-98111B38F5F6}"/>
              </a:ext>
            </a:extLst>
          </p:cNvPr>
          <p:cNvSpPr txBox="1"/>
          <p:nvPr/>
        </p:nvSpPr>
        <p:spPr>
          <a:xfrm>
            <a:off x="3143249" y="2910518"/>
            <a:ext cx="4864101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Electrostatic/Conformational Gate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controls escapement mechanism </a:t>
            </a: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705" name="Straight Arrow Connector 704">
            <a:extLst>
              <a:ext uri="{FF2B5EF4-FFF2-40B4-BE49-F238E27FC236}">
                <a16:creationId xmlns:a16="http://schemas.microsoft.com/office/drawing/2014/main" id="{723AAC6A-A402-7547-A80F-FCC4FB9576CE}"/>
              </a:ext>
            </a:extLst>
          </p:cNvPr>
          <p:cNvCxnSpPr>
            <a:cxnSpLocks/>
          </p:cNvCxnSpPr>
          <p:nvPr/>
        </p:nvCxnSpPr>
        <p:spPr>
          <a:xfrm flipV="1">
            <a:off x="4917882" y="1974850"/>
            <a:ext cx="0" cy="9271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1" name="TextBox 730">
            <a:extLst>
              <a:ext uri="{FF2B5EF4-FFF2-40B4-BE49-F238E27FC236}">
                <a16:creationId xmlns:a16="http://schemas.microsoft.com/office/drawing/2014/main" id="{77E2BFB8-CDCC-0047-BFA2-231506EB5391}"/>
              </a:ext>
            </a:extLst>
          </p:cNvPr>
          <p:cNvSpPr txBox="1"/>
          <p:nvPr/>
        </p:nvSpPr>
        <p:spPr>
          <a:xfrm>
            <a:off x="8988714" y="1734578"/>
            <a:ext cx="742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NH</a:t>
            </a:r>
            <a:r>
              <a:rPr lang="en-US" sz="2000" baseline="-25000" dirty="0">
                <a:solidFill>
                  <a:prstClr val="black"/>
                </a:solidFill>
              </a:rPr>
              <a:t>3</a:t>
            </a:r>
            <a:endParaRPr lang="en-US" sz="2000" baseline="30000" dirty="0">
              <a:solidFill>
                <a:prstClr val="black"/>
              </a:solidFill>
            </a:endParaRPr>
          </a:p>
        </p:txBody>
      </p:sp>
      <p:sp>
        <p:nvSpPr>
          <p:cNvPr id="733" name="TextBox 732">
            <a:extLst>
              <a:ext uri="{FF2B5EF4-FFF2-40B4-BE49-F238E27FC236}">
                <a16:creationId xmlns:a16="http://schemas.microsoft.com/office/drawing/2014/main" id="{CC84046E-52F5-564B-9DC5-13E86DD08CE2}"/>
              </a:ext>
            </a:extLst>
          </p:cNvPr>
          <p:cNvSpPr txBox="1"/>
          <p:nvPr/>
        </p:nvSpPr>
        <p:spPr>
          <a:xfrm>
            <a:off x="3813325" y="1513568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NO</a:t>
            </a:r>
            <a:r>
              <a:rPr lang="en-US" sz="3200" baseline="-25000" dirty="0">
                <a:solidFill>
                  <a:srgbClr val="00B050"/>
                </a:solidFill>
              </a:rPr>
              <a:t>2</a:t>
            </a:r>
            <a:r>
              <a:rPr lang="en-US" sz="3200" baseline="30000" dirty="0">
                <a:solidFill>
                  <a:srgbClr val="00B050"/>
                </a:solidFill>
              </a:rPr>
              <a:t>-</a:t>
            </a:r>
          </a:p>
        </p:txBody>
      </p:sp>
      <p:sp>
        <p:nvSpPr>
          <p:cNvPr id="734" name="TextBox 733">
            <a:extLst>
              <a:ext uri="{FF2B5EF4-FFF2-40B4-BE49-F238E27FC236}">
                <a16:creationId xmlns:a16="http://schemas.microsoft.com/office/drawing/2014/main" id="{1EE32F74-CD4D-0743-814E-7E0E7CC82184}"/>
              </a:ext>
            </a:extLst>
          </p:cNvPr>
          <p:cNvSpPr txBox="1"/>
          <p:nvPr/>
        </p:nvSpPr>
        <p:spPr>
          <a:xfrm>
            <a:off x="5844887" y="1568298"/>
            <a:ext cx="877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HNO</a:t>
            </a:r>
          </a:p>
        </p:txBody>
      </p:sp>
      <p:sp>
        <p:nvSpPr>
          <p:cNvPr id="735" name="TextBox 734">
            <a:extLst>
              <a:ext uri="{FF2B5EF4-FFF2-40B4-BE49-F238E27FC236}">
                <a16:creationId xmlns:a16="http://schemas.microsoft.com/office/drawing/2014/main" id="{F2462D96-232A-F647-B0DE-F2E357C0AB70}"/>
              </a:ext>
            </a:extLst>
          </p:cNvPr>
          <p:cNvSpPr txBox="1"/>
          <p:nvPr/>
        </p:nvSpPr>
        <p:spPr>
          <a:xfrm>
            <a:off x="6874831" y="1591391"/>
            <a:ext cx="107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NOH</a:t>
            </a:r>
          </a:p>
        </p:txBody>
      </p:sp>
      <p:sp>
        <p:nvSpPr>
          <p:cNvPr id="736" name="TextBox 735">
            <a:extLst>
              <a:ext uri="{FF2B5EF4-FFF2-40B4-BE49-F238E27FC236}">
                <a16:creationId xmlns:a16="http://schemas.microsoft.com/office/drawing/2014/main" id="{59D77F31-8F22-6E46-A6DF-6D6A2E4A2BE6}"/>
              </a:ext>
            </a:extLst>
          </p:cNvPr>
          <p:cNvSpPr txBox="1"/>
          <p:nvPr/>
        </p:nvSpPr>
        <p:spPr>
          <a:xfrm>
            <a:off x="8184308" y="1610545"/>
            <a:ext cx="737702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NH</a:t>
            </a:r>
            <a:r>
              <a:rPr lang="en-US" sz="2000" b="1" baseline="-25000" dirty="0">
                <a:solidFill>
                  <a:srgbClr val="00B050"/>
                </a:solidFill>
              </a:rPr>
              <a:t>2</a:t>
            </a:r>
            <a:r>
              <a:rPr lang="en-US" sz="3200" b="1" baseline="30000" dirty="0">
                <a:solidFill>
                  <a:srgbClr val="00B050"/>
                </a:solidFill>
              </a:rPr>
              <a:t>-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737" name="Straight Arrow Connector 736">
            <a:extLst>
              <a:ext uri="{FF2B5EF4-FFF2-40B4-BE49-F238E27FC236}">
                <a16:creationId xmlns:a16="http://schemas.microsoft.com/office/drawing/2014/main" id="{40E931AF-6DDD-8048-94B9-B89416623BC1}"/>
              </a:ext>
            </a:extLst>
          </p:cNvPr>
          <p:cNvCxnSpPr/>
          <p:nvPr/>
        </p:nvCxnSpPr>
        <p:spPr>
          <a:xfrm>
            <a:off x="3538343" y="1867812"/>
            <a:ext cx="306225" cy="128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8" name="Straight Arrow Connector 737">
            <a:extLst>
              <a:ext uri="{FF2B5EF4-FFF2-40B4-BE49-F238E27FC236}">
                <a16:creationId xmlns:a16="http://schemas.microsoft.com/office/drawing/2014/main" id="{957BC4E0-4129-E542-98DE-1FE30B7204E3}"/>
              </a:ext>
            </a:extLst>
          </p:cNvPr>
          <p:cNvCxnSpPr/>
          <p:nvPr/>
        </p:nvCxnSpPr>
        <p:spPr>
          <a:xfrm flipV="1">
            <a:off x="7959481" y="1858843"/>
            <a:ext cx="290281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9" name="TextBox 738">
            <a:extLst>
              <a:ext uri="{FF2B5EF4-FFF2-40B4-BE49-F238E27FC236}">
                <a16:creationId xmlns:a16="http://schemas.microsoft.com/office/drawing/2014/main" id="{EC6353F1-3FED-F34B-8526-F7F0394B084C}"/>
              </a:ext>
            </a:extLst>
          </p:cNvPr>
          <p:cNvSpPr txBox="1"/>
          <p:nvPr/>
        </p:nvSpPr>
        <p:spPr>
          <a:xfrm>
            <a:off x="4946856" y="1575122"/>
            <a:ext cx="654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</a:t>
            </a:r>
            <a:endParaRPr lang="en-US" sz="2800" baseline="30000" dirty="0"/>
          </a:p>
        </p:txBody>
      </p:sp>
      <p:cxnSp>
        <p:nvCxnSpPr>
          <p:cNvPr id="740" name="Straight Arrow Connector 739">
            <a:extLst>
              <a:ext uri="{FF2B5EF4-FFF2-40B4-BE49-F238E27FC236}">
                <a16:creationId xmlns:a16="http://schemas.microsoft.com/office/drawing/2014/main" id="{EC304ED8-1CCD-AC4C-95D1-554165302D68}"/>
              </a:ext>
            </a:extLst>
          </p:cNvPr>
          <p:cNvCxnSpPr/>
          <p:nvPr/>
        </p:nvCxnSpPr>
        <p:spPr>
          <a:xfrm>
            <a:off x="4709745" y="1867812"/>
            <a:ext cx="26141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1" name="Straight Arrow Connector 740">
            <a:extLst>
              <a:ext uri="{FF2B5EF4-FFF2-40B4-BE49-F238E27FC236}">
                <a16:creationId xmlns:a16="http://schemas.microsoft.com/office/drawing/2014/main" id="{F4E6D09D-71C2-2743-8894-75CD4BAEBB70}"/>
              </a:ext>
            </a:extLst>
          </p:cNvPr>
          <p:cNvCxnSpPr/>
          <p:nvPr/>
        </p:nvCxnSpPr>
        <p:spPr>
          <a:xfrm flipV="1">
            <a:off x="5624900" y="1880660"/>
            <a:ext cx="285846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2" name="Straight Arrow Connector 741">
            <a:extLst>
              <a:ext uri="{FF2B5EF4-FFF2-40B4-BE49-F238E27FC236}">
                <a16:creationId xmlns:a16="http://schemas.microsoft.com/office/drawing/2014/main" id="{741C03C7-224B-6341-9A9A-4C38309ABCE3}"/>
              </a:ext>
            </a:extLst>
          </p:cNvPr>
          <p:cNvCxnSpPr/>
          <p:nvPr/>
        </p:nvCxnSpPr>
        <p:spPr>
          <a:xfrm>
            <a:off x="6668529" y="1871983"/>
            <a:ext cx="26141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3" name="Straight Arrow Connector 742">
            <a:extLst>
              <a:ext uri="{FF2B5EF4-FFF2-40B4-BE49-F238E27FC236}">
                <a16:creationId xmlns:a16="http://schemas.microsoft.com/office/drawing/2014/main" id="{53691F65-687F-2949-BBD8-2105B43B17BE}"/>
              </a:ext>
            </a:extLst>
          </p:cNvPr>
          <p:cNvCxnSpPr>
            <a:cxnSpLocks/>
            <a:endCxn id="731" idx="1"/>
          </p:cNvCxnSpPr>
          <p:nvPr/>
        </p:nvCxnSpPr>
        <p:spPr>
          <a:xfrm>
            <a:off x="8743334" y="1852663"/>
            <a:ext cx="245380" cy="819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5" name="Freeform 744">
            <a:extLst>
              <a:ext uri="{FF2B5EF4-FFF2-40B4-BE49-F238E27FC236}">
                <a16:creationId xmlns:a16="http://schemas.microsoft.com/office/drawing/2014/main" id="{1522C410-1051-4942-AD35-A9871575E20D}"/>
              </a:ext>
            </a:extLst>
          </p:cNvPr>
          <p:cNvSpPr/>
          <p:nvPr/>
        </p:nvSpPr>
        <p:spPr>
          <a:xfrm rot="21129186">
            <a:off x="2053462" y="2081835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6" name="Freeform 745">
            <a:extLst>
              <a:ext uri="{FF2B5EF4-FFF2-40B4-BE49-F238E27FC236}">
                <a16:creationId xmlns:a16="http://schemas.microsoft.com/office/drawing/2014/main" id="{ED5A90E7-B0CC-574D-A5E6-10D0D6D35908}"/>
              </a:ext>
            </a:extLst>
          </p:cNvPr>
          <p:cNvSpPr/>
          <p:nvPr/>
        </p:nvSpPr>
        <p:spPr>
          <a:xfrm rot="21129186">
            <a:off x="1187910" y="155708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7" name="Straight Arrow Connector 746">
            <a:extLst>
              <a:ext uri="{FF2B5EF4-FFF2-40B4-BE49-F238E27FC236}">
                <a16:creationId xmlns:a16="http://schemas.microsoft.com/office/drawing/2014/main" id="{1881C26B-C92E-1547-BBE8-439C67BECE61}"/>
              </a:ext>
            </a:extLst>
          </p:cNvPr>
          <p:cNvCxnSpPr/>
          <p:nvPr/>
        </p:nvCxnSpPr>
        <p:spPr>
          <a:xfrm flipV="1">
            <a:off x="9910309" y="1858842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8" name="TextBox 747">
            <a:extLst>
              <a:ext uri="{FF2B5EF4-FFF2-40B4-BE49-F238E27FC236}">
                <a16:creationId xmlns:a16="http://schemas.microsoft.com/office/drawing/2014/main" id="{5C30AE85-571F-B749-A2A4-B1A5B9BE0118}"/>
              </a:ext>
            </a:extLst>
          </p:cNvPr>
          <p:cNvSpPr txBox="1"/>
          <p:nvPr/>
        </p:nvSpPr>
        <p:spPr>
          <a:xfrm>
            <a:off x="2960482" y="2113799"/>
            <a:ext cx="29951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sym typeface="Wingdings"/>
              </a:rPr>
              <a:t>ē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49" name="Straight Arrow Connector 748">
            <a:extLst>
              <a:ext uri="{FF2B5EF4-FFF2-40B4-BE49-F238E27FC236}">
                <a16:creationId xmlns:a16="http://schemas.microsoft.com/office/drawing/2014/main" id="{3A5105A3-48BF-7247-A3D3-5D27F583F137}"/>
              </a:ext>
            </a:extLst>
          </p:cNvPr>
          <p:cNvCxnSpPr/>
          <p:nvPr/>
        </p:nvCxnSpPr>
        <p:spPr>
          <a:xfrm flipV="1">
            <a:off x="3106377" y="1972359"/>
            <a:ext cx="0" cy="219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1" name="TextBox 750">
            <a:extLst>
              <a:ext uri="{FF2B5EF4-FFF2-40B4-BE49-F238E27FC236}">
                <a16:creationId xmlns:a16="http://schemas.microsoft.com/office/drawing/2014/main" id="{963084CA-188B-C442-A1A7-8A3FB67A45AC}"/>
              </a:ext>
            </a:extLst>
          </p:cNvPr>
          <p:cNvSpPr txBox="1"/>
          <p:nvPr/>
        </p:nvSpPr>
        <p:spPr>
          <a:xfrm>
            <a:off x="4242941" y="2064842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sym typeface="Wingdings"/>
              </a:rPr>
              <a:t>ē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52" name="Straight Arrow Connector 751">
            <a:extLst>
              <a:ext uri="{FF2B5EF4-FFF2-40B4-BE49-F238E27FC236}">
                <a16:creationId xmlns:a16="http://schemas.microsoft.com/office/drawing/2014/main" id="{4EDE2520-FCBA-AB4E-BF8A-2B1B31B53237}"/>
              </a:ext>
            </a:extLst>
          </p:cNvPr>
          <p:cNvCxnSpPr>
            <a:cxnSpLocks/>
          </p:cNvCxnSpPr>
          <p:nvPr/>
        </p:nvCxnSpPr>
        <p:spPr>
          <a:xfrm>
            <a:off x="4430274" y="1339850"/>
            <a:ext cx="0" cy="2582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3" name="Straight Arrow Connector 752">
            <a:extLst>
              <a:ext uri="{FF2B5EF4-FFF2-40B4-BE49-F238E27FC236}">
                <a16:creationId xmlns:a16="http://schemas.microsoft.com/office/drawing/2014/main" id="{56A3B7EC-ADB0-EC41-940D-440CAA92665D}"/>
              </a:ext>
            </a:extLst>
          </p:cNvPr>
          <p:cNvCxnSpPr/>
          <p:nvPr/>
        </p:nvCxnSpPr>
        <p:spPr>
          <a:xfrm flipV="1">
            <a:off x="4477299" y="2020171"/>
            <a:ext cx="0" cy="219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4" name="TextBox 753">
            <a:extLst>
              <a:ext uri="{FF2B5EF4-FFF2-40B4-BE49-F238E27FC236}">
                <a16:creationId xmlns:a16="http://schemas.microsoft.com/office/drawing/2014/main" id="{3FE4685B-6333-194C-8888-4724D4044180}"/>
              </a:ext>
            </a:extLst>
          </p:cNvPr>
          <p:cNvSpPr txBox="1"/>
          <p:nvPr/>
        </p:nvSpPr>
        <p:spPr>
          <a:xfrm>
            <a:off x="4790657" y="134540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 </a:t>
            </a:r>
            <a:endParaRPr lang="en-US" dirty="0"/>
          </a:p>
        </p:txBody>
      </p:sp>
      <p:sp>
        <p:nvSpPr>
          <p:cNvPr id="755" name="Arc 754">
            <a:extLst>
              <a:ext uri="{FF2B5EF4-FFF2-40B4-BE49-F238E27FC236}">
                <a16:creationId xmlns:a16="http://schemas.microsoft.com/office/drawing/2014/main" id="{88F30D32-75D5-674B-A172-F393262912C6}"/>
              </a:ext>
            </a:extLst>
          </p:cNvPr>
          <p:cNvSpPr/>
          <p:nvPr/>
        </p:nvSpPr>
        <p:spPr>
          <a:xfrm>
            <a:off x="5004616" y="1540061"/>
            <a:ext cx="374534" cy="288905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6" name="Straight Arrow Connector 755">
            <a:extLst>
              <a:ext uri="{FF2B5EF4-FFF2-40B4-BE49-F238E27FC236}">
                <a16:creationId xmlns:a16="http://schemas.microsoft.com/office/drawing/2014/main" id="{AF01018E-9CA5-5D4D-901D-34A2530D9CE6}"/>
              </a:ext>
            </a:extLst>
          </p:cNvPr>
          <p:cNvCxnSpPr/>
          <p:nvPr/>
        </p:nvCxnSpPr>
        <p:spPr>
          <a:xfrm flipV="1">
            <a:off x="6254532" y="1985257"/>
            <a:ext cx="0" cy="219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7" name="TextBox 756">
            <a:extLst>
              <a:ext uri="{FF2B5EF4-FFF2-40B4-BE49-F238E27FC236}">
                <a16:creationId xmlns:a16="http://schemas.microsoft.com/office/drawing/2014/main" id="{33D4A39F-9E97-214D-905E-010C054A8223}"/>
              </a:ext>
            </a:extLst>
          </p:cNvPr>
          <p:cNvSpPr txBox="1"/>
          <p:nvPr/>
        </p:nvSpPr>
        <p:spPr>
          <a:xfrm>
            <a:off x="6003174" y="2097183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sym typeface="Wingdings"/>
              </a:rPr>
              <a:t>ē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58" name="TextBox 757">
            <a:extLst>
              <a:ext uri="{FF2B5EF4-FFF2-40B4-BE49-F238E27FC236}">
                <a16:creationId xmlns:a16="http://schemas.microsoft.com/office/drawing/2014/main" id="{BA8E10D1-30F2-324A-8FC0-CA2AE3A4275B}"/>
              </a:ext>
            </a:extLst>
          </p:cNvPr>
          <p:cNvSpPr txBox="1"/>
          <p:nvPr/>
        </p:nvSpPr>
        <p:spPr>
          <a:xfrm>
            <a:off x="6256053" y="1385000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cxnSp>
        <p:nvCxnSpPr>
          <p:cNvPr id="759" name="Straight Arrow Connector 758">
            <a:extLst>
              <a:ext uri="{FF2B5EF4-FFF2-40B4-BE49-F238E27FC236}">
                <a16:creationId xmlns:a16="http://schemas.microsoft.com/office/drawing/2014/main" id="{32287651-524E-264D-95DA-F44BEC409383}"/>
              </a:ext>
            </a:extLst>
          </p:cNvPr>
          <p:cNvCxnSpPr>
            <a:cxnSpLocks/>
          </p:cNvCxnSpPr>
          <p:nvPr/>
        </p:nvCxnSpPr>
        <p:spPr>
          <a:xfrm>
            <a:off x="6267411" y="1327150"/>
            <a:ext cx="0" cy="2695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0" name="Arc 759">
            <a:extLst>
              <a:ext uri="{FF2B5EF4-FFF2-40B4-BE49-F238E27FC236}">
                <a16:creationId xmlns:a16="http://schemas.microsoft.com/office/drawing/2014/main" id="{6B1B9320-D52C-E24F-A9DE-20EEE64C7C05}"/>
              </a:ext>
            </a:extLst>
          </p:cNvPr>
          <p:cNvSpPr/>
          <p:nvPr/>
        </p:nvSpPr>
        <p:spPr>
          <a:xfrm>
            <a:off x="5775088" y="1522661"/>
            <a:ext cx="374534" cy="288905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1" name="TextBox 760">
            <a:extLst>
              <a:ext uri="{FF2B5EF4-FFF2-40B4-BE49-F238E27FC236}">
                <a16:creationId xmlns:a16="http://schemas.microsoft.com/office/drawing/2014/main" id="{61C75BDC-8F1E-8A47-B66F-C5AFC5C46A03}"/>
              </a:ext>
            </a:extLst>
          </p:cNvPr>
          <p:cNvSpPr txBox="1"/>
          <p:nvPr/>
        </p:nvSpPr>
        <p:spPr>
          <a:xfrm>
            <a:off x="5511265" y="1360116"/>
            <a:ext cx="52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2H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762" name="TextBox 761">
            <a:extLst>
              <a:ext uri="{FF2B5EF4-FFF2-40B4-BE49-F238E27FC236}">
                <a16:creationId xmlns:a16="http://schemas.microsoft.com/office/drawing/2014/main" id="{F5789311-FDD4-B749-815F-A5F077254971}"/>
              </a:ext>
            </a:extLst>
          </p:cNvPr>
          <p:cNvSpPr txBox="1"/>
          <p:nvPr/>
        </p:nvSpPr>
        <p:spPr>
          <a:xfrm>
            <a:off x="7358226" y="2159678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sym typeface="Wingdings"/>
              </a:rPr>
              <a:t>ē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63" name="Straight Arrow Connector 762">
            <a:extLst>
              <a:ext uri="{FF2B5EF4-FFF2-40B4-BE49-F238E27FC236}">
                <a16:creationId xmlns:a16="http://schemas.microsoft.com/office/drawing/2014/main" id="{EBDE36BB-2AC3-7C43-B330-53BDF63ADFC3}"/>
              </a:ext>
            </a:extLst>
          </p:cNvPr>
          <p:cNvCxnSpPr/>
          <p:nvPr/>
        </p:nvCxnSpPr>
        <p:spPr>
          <a:xfrm flipV="1">
            <a:off x="7602866" y="1947962"/>
            <a:ext cx="0" cy="219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4" name="Arc 763">
            <a:extLst>
              <a:ext uri="{FF2B5EF4-FFF2-40B4-BE49-F238E27FC236}">
                <a16:creationId xmlns:a16="http://schemas.microsoft.com/office/drawing/2014/main" id="{F1BD2C93-E47B-5049-A1EC-78E339067C8D}"/>
              </a:ext>
            </a:extLst>
          </p:cNvPr>
          <p:cNvSpPr/>
          <p:nvPr/>
        </p:nvSpPr>
        <p:spPr>
          <a:xfrm>
            <a:off x="3272167" y="1513568"/>
            <a:ext cx="881141" cy="259035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5" name="TextBox 764">
            <a:extLst>
              <a:ext uri="{FF2B5EF4-FFF2-40B4-BE49-F238E27FC236}">
                <a16:creationId xmlns:a16="http://schemas.microsoft.com/office/drawing/2014/main" id="{95B1B4BF-2D59-C545-8E52-B0919DBB7372}"/>
              </a:ext>
            </a:extLst>
          </p:cNvPr>
          <p:cNvSpPr txBox="1"/>
          <p:nvPr/>
        </p:nvSpPr>
        <p:spPr>
          <a:xfrm>
            <a:off x="3220440" y="1344416"/>
            <a:ext cx="52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2H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766" name="Rectangle 765">
            <a:extLst>
              <a:ext uri="{FF2B5EF4-FFF2-40B4-BE49-F238E27FC236}">
                <a16:creationId xmlns:a16="http://schemas.microsoft.com/office/drawing/2014/main" id="{E845FA6C-36D9-4643-89A4-4C879DD81E64}"/>
              </a:ext>
            </a:extLst>
          </p:cNvPr>
          <p:cNvSpPr/>
          <p:nvPr/>
        </p:nvSpPr>
        <p:spPr>
          <a:xfrm>
            <a:off x="6668529" y="1380038"/>
            <a:ext cx="522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2H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767" name="Arc 766">
            <a:extLst>
              <a:ext uri="{FF2B5EF4-FFF2-40B4-BE49-F238E27FC236}">
                <a16:creationId xmlns:a16="http://schemas.microsoft.com/office/drawing/2014/main" id="{0B77D2AC-9226-AF43-9838-9613D7A02F13}"/>
              </a:ext>
            </a:extLst>
          </p:cNvPr>
          <p:cNvSpPr/>
          <p:nvPr/>
        </p:nvSpPr>
        <p:spPr>
          <a:xfrm>
            <a:off x="6929938" y="1576247"/>
            <a:ext cx="374534" cy="288905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8" name="Straight Arrow Connector 767">
            <a:extLst>
              <a:ext uri="{FF2B5EF4-FFF2-40B4-BE49-F238E27FC236}">
                <a16:creationId xmlns:a16="http://schemas.microsoft.com/office/drawing/2014/main" id="{3C09F3B6-F86F-344D-BD01-601A2A0CDC26}"/>
              </a:ext>
            </a:extLst>
          </p:cNvPr>
          <p:cNvCxnSpPr>
            <a:cxnSpLocks/>
            <a:stCxn id="489" idx="0"/>
          </p:cNvCxnSpPr>
          <p:nvPr/>
        </p:nvCxnSpPr>
        <p:spPr>
          <a:xfrm flipH="1">
            <a:off x="7609272" y="1326613"/>
            <a:ext cx="7534" cy="3839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9" name="TextBox 768">
            <a:extLst>
              <a:ext uri="{FF2B5EF4-FFF2-40B4-BE49-F238E27FC236}">
                <a16:creationId xmlns:a16="http://schemas.microsoft.com/office/drawing/2014/main" id="{012E14D9-867F-B84D-AAD5-265A24FEB666}"/>
              </a:ext>
            </a:extLst>
          </p:cNvPr>
          <p:cNvSpPr txBox="1"/>
          <p:nvPr/>
        </p:nvSpPr>
        <p:spPr>
          <a:xfrm>
            <a:off x="7317767" y="1367577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sp>
        <p:nvSpPr>
          <p:cNvPr id="770" name="Arc 769">
            <a:extLst>
              <a:ext uri="{FF2B5EF4-FFF2-40B4-BE49-F238E27FC236}">
                <a16:creationId xmlns:a16="http://schemas.microsoft.com/office/drawing/2014/main" id="{16627C81-451A-D847-8C12-096EFF700A22}"/>
              </a:ext>
            </a:extLst>
          </p:cNvPr>
          <p:cNvSpPr/>
          <p:nvPr/>
        </p:nvSpPr>
        <p:spPr>
          <a:xfrm>
            <a:off x="7567785" y="1551234"/>
            <a:ext cx="843049" cy="288905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1" name="Rectangle 770">
            <a:extLst>
              <a:ext uri="{FF2B5EF4-FFF2-40B4-BE49-F238E27FC236}">
                <a16:creationId xmlns:a16="http://schemas.microsoft.com/office/drawing/2014/main" id="{0D095E87-2A05-B74A-9EC0-06BEA78622D5}"/>
              </a:ext>
            </a:extLst>
          </p:cNvPr>
          <p:cNvSpPr/>
          <p:nvPr/>
        </p:nvSpPr>
        <p:spPr>
          <a:xfrm>
            <a:off x="7649126" y="1382536"/>
            <a:ext cx="405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772" name="Rectangle 771">
            <a:extLst>
              <a:ext uri="{FF2B5EF4-FFF2-40B4-BE49-F238E27FC236}">
                <a16:creationId xmlns:a16="http://schemas.microsoft.com/office/drawing/2014/main" id="{F2402852-D3E2-C448-ABC5-7458EA217870}"/>
              </a:ext>
            </a:extLst>
          </p:cNvPr>
          <p:cNvSpPr/>
          <p:nvPr/>
        </p:nvSpPr>
        <p:spPr>
          <a:xfrm>
            <a:off x="8996342" y="1458340"/>
            <a:ext cx="740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N</a:t>
            </a:r>
            <a:r>
              <a:rPr lang="en-US" sz="2000" baseline="-25000" dirty="0"/>
              <a:t>2</a:t>
            </a:r>
            <a:r>
              <a:rPr lang="en-US" sz="2000" dirty="0"/>
              <a:t>H</a:t>
            </a:r>
            <a:r>
              <a:rPr lang="en-US" sz="2000" baseline="-25000" dirty="0"/>
              <a:t>4</a:t>
            </a:r>
            <a:r>
              <a:rPr lang="en-US" sz="2000" dirty="0"/>
              <a:t> </a:t>
            </a:r>
          </a:p>
        </p:txBody>
      </p:sp>
      <p:cxnSp>
        <p:nvCxnSpPr>
          <p:cNvPr id="774" name="Straight Arrow Connector 773">
            <a:extLst>
              <a:ext uri="{FF2B5EF4-FFF2-40B4-BE49-F238E27FC236}">
                <a16:creationId xmlns:a16="http://schemas.microsoft.com/office/drawing/2014/main" id="{E880F137-BE50-A745-9F38-5D620C8834D8}"/>
              </a:ext>
            </a:extLst>
          </p:cNvPr>
          <p:cNvCxnSpPr>
            <a:cxnSpLocks/>
          </p:cNvCxnSpPr>
          <p:nvPr/>
        </p:nvCxnSpPr>
        <p:spPr>
          <a:xfrm flipV="1">
            <a:off x="8784628" y="1658396"/>
            <a:ext cx="275214" cy="1015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5" name="Freeform 774">
            <a:extLst>
              <a:ext uri="{FF2B5EF4-FFF2-40B4-BE49-F238E27FC236}">
                <a16:creationId xmlns:a16="http://schemas.microsoft.com/office/drawing/2014/main" id="{DB102907-3202-FA4D-BC8C-7EE69AE2DFC2}"/>
              </a:ext>
            </a:extLst>
          </p:cNvPr>
          <p:cNvSpPr/>
          <p:nvPr/>
        </p:nvSpPr>
        <p:spPr>
          <a:xfrm rot="21129186">
            <a:off x="781586" y="1667400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6" name="Freeform 775">
            <a:extLst>
              <a:ext uri="{FF2B5EF4-FFF2-40B4-BE49-F238E27FC236}">
                <a16:creationId xmlns:a16="http://schemas.microsoft.com/office/drawing/2014/main" id="{2933C953-FCAC-AC43-8D7F-0C287B75845B}"/>
              </a:ext>
            </a:extLst>
          </p:cNvPr>
          <p:cNvSpPr/>
          <p:nvPr/>
        </p:nvSpPr>
        <p:spPr>
          <a:xfrm rot="21129186">
            <a:off x="210010" y="170948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7" name="Freeform 776">
            <a:extLst>
              <a:ext uri="{FF2B5EF4-FFF2-40B4-BE49-F238E27FC236}">
                <a16:creationId xmlns:a16="http://schemas.microsoft.com/office/drawing/2014/main" id="{3523315B-CD65-194F-8109-48D5EDCB50C6}"/>
              </a:ext>
            </a:extLst>
          </p:cNvPr>
          <p:cNvSpPr/>
          <p:nvPr/>
        </p:nvSpPr>
        <p:spPr>
          <a:xfrm rot="21129186">
            <a:off x="151905" y="1978688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8" name="Freeform 777">
            <a:extLst>
              <a:ext uri="{FF2B5EF4-FFF2-40B4-BE49-F238E27FC236}">
                <a16:creationId xmlns:a16="http://schemas.microsoft.com/office/drawing/2014/main" id="{480081A7-FEE3-D348-8A30-2D4A8DF4A6E8}"/>
              </a:ext>
            </a:extLst>
          </p:cNvPr>
          <p:cNvSpPr/>
          <p:nvPr/>
        </p:nvSpPr>
        <p:spPr>
          <a:xfrm rot="21129186">
            <a:off x="206842" y="1420234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9" name="Freeform 778">
            <a:extLst>
              <a:ext uri="{FF2B5EF4-FFF2-40B4-BE49-F238E27FC236}">
                <a16:creationId xmlns:a16="http://schemas.microsoft.com/office/drawing/2014/main" id="{D90D4A7B-7B34-7C47-8D56-E0E10D030C92}"/>
              </a:ext>
            </a:extLst>
          </p:cNvPr>
          <p:cNvSpPr/>
          <p:nvPr/>
        </p:nvSpPr>
        <p:spPr>
          <a:xfrm rot="21129186">
            <a:off x="1605128" y="2078390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0" name="Freeform 779">
            <a:extLst>
              <a:ext uri="{FF2B5EF4-FFF2-40B4-BE49-F238E27FC236}">
                <a16:creationId xmlns:a16="http://schemas.microsoft.com/office/drawing/2014/main" id="{9E7167E4-5961-5C45-8914-2865E45EB579}"/>
              </a:ext>
            </a:extLst>
          </p:cNvPr>
          <p:cNvSpPr/>
          <p:nvPr/>
        </p:nvSpPr>
        <p:spPr>
          <a:xfrm rot="21129186">
            <a:off x="1734831" y="1589380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1" name="Freeform 780">
            <a:extLst>
              <a:ext uri="{FF2B5EF4-FFF2-40B4-BE49-F238E27FC236}">
                <a16:creationId xmlns:a16="http://schemas.microsoft.com/office/drawing/2014/main" id="{1FADED00-D0A8-F044-8CDA-53C63A5548EA}"/>
              </a:ext>
            </a:extLst>
          </p:cNvPr>
          <p:cNvSpPr/>
          <p:nvPr/>
        </p:nvSpPr>
        <p:spPr>
          <a:xfrm rot="21129186">
            <a:off x="1184234" y="199536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2" name="Freeform 781">
            <a:extLst>
              <a:ext uri="{FF2B5EF4-FFF2-40B4-BE49-F238E27FC236}">
                <a16:creationId xmlns:a16="http://schemas.microsoft.com/office/drawing/2014/main" id="{C0D38B1E-B96F-7945-90F8-F6D1AC04B2F3}"/>
              </a:ext>
            </a:extLst>
          </p:cNvPr>
          <p:cNvSpPr/>
          <p:nvPr/>
        </p:nvSpPr>
        <p:spPr>
          <a:xfrm rot="21129186">
            <a:off x="1340310" y="129673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3" name="Freeform 782">
            <a:extLst>
              <a:ext uri="{FF2B5EF4-FFF2-40B4-BE49-F238E27FC236}">
                <a16:creationId xmlns:a16="http://schemas.microsoft.com/office/drawing/2014/main" id="{62EC9667-C2AB-764D-BC30-EE6FEAAAB4AA}"/>
              </a:ext>
            </a:extLst>
          </p:cNvPr>
          <p:cNvSpPr/>
          <p:nvPr/>
        </p:nvSpPr>
        <p:spPr>
          <a:xfrm rot="21129186">
            <a:off x="651093" y="1876468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4" name="Freeform 783">
            <a:extLst>
              <a:ext uri="{FF2B5EF4-FFF2-40B4-BE49-F238E27FC236}">
                <a16:creationId xmlns:a16="http://schemas.microsoft.com/office/drawing/2014/main" id="{EB98636C-CF6E-8E41-A9E1-5141DDCC12DC}"/>
              </a:ext>
            </a:extLst>
          </p:cNvPr>
          <p:cNvSpPr/>
          <p:nvPr/>
        </p:nvSpPr>
        <p:spPr>
          <a:xfrm rot="21129186">
            <a:off x="743409" y="137928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5" name="Freeform 784">
            <a:extLst>
              <a:ext uri="{FF2B5EF4-FFF2-40B4-BE49-F238E27FC236}">
                <a16:creationId xmlns:a16="http://schemas.microsoft.com/office/drawing/2014/main" id="{645E71A6-221D-4D43-884C-328FBBD8B293}"/>
              </a:ext>
            </a:extLst>
          </p:cNvPr>
          <p:cNvSpPr/>
          <p:nvPr/>
        </p:nvSpPr>
        <p:spPr>
          <a:xfrm rot="21129186">
            <a:off x="1269505" y="174373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6" name="Freeform 785">
            <a:extLst>
              <a:ext uri="{FF2B5EF4-FFF2-40B4-BE49-F238E27FC236}">
                <a16:creationId xmlns:a16="http://schemas.microsoft.com/office/drawing/2014/main" id="{E490EEE3-933A-C944-88AA-FDF6C5DB0C2B}"/>
              </a:ext>
            </a:extLst>
          </p:cNvPr>
          <p:cNvSpPr/>
          <p:nvPr/>
        </p:nvSpPr>
        <p:spPr>
          <a:xfrm rot="21129186">
            <a:off x="359242" y="1159884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7" name="Freeform 786">
            <a:extLst>
              <a:ext uri="{FF2B5EF4-FFF2-40B4-BE49-F238E27FC236}">
                <a16:creationId xmlns:a16="http://schemas.microsoft.com/office/drawing/2014/main" id="{353D5B02-02D7-A64F-9C9B-978DCEA814A5}"/>
              </a:ext>
            </a:extLst>
          </p:cNvPr>
          <p:cNvSpPr/>
          <p:nvPr/>
        </p:nvSpPr>
        <p:spPr>
          <a:xfrm rot="21129186">
            <a:off x="1887231" y="1329030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8" name="Freeform 787">
            <a:extLst>
              <a:ext uri="{FF2B5EF4-FFF2-40B4-BE49-F238E27FC236}">
                <a16:creationId xmlns:a16="http://schemas.microsoft.com/office/drawing/2014/main" id="{431EEEDE-C6FB-2044-8B82-99D020D094B6}"/>
              </a:ext>
            </a:extLst>
          </p:cNvPr>
          <p:cNvSpPr/>
          <p:nvPr/>
        </p:nvSpPr>
        <p:spPr>
          <a:xfrm rot="21129186">
            <a:off x="2001400" y="2319134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9" name="Freeform 788">
            <a:extLst>
              <a:ext uri="{FF2B5EF4-FFF2-40B4-BE49-F238E27FC236}">
                <a16:creationId xmlns:a16="http://schemas.microsoft.com/office/drawing/2014/main" id="{CC855B05-84E3-504D-B098-C594E6DA6943}"/>
              </a:ext>
            </a:extLst>
          </p:cNvPr>
          <p:cNvSpPr/>
          <p:nvPr/>
        </p:nvSpPr>
        <p:spPr>
          <a:xfrm rot="21129186">
            <a:off x="1564078" y="2328854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0" name="Freeform 789">
            <a:extLst>
              <a:ext uri="{FF2B5EF4-FFF2-40B4-BE49-F238E27FC236}">
                <a16:creationId xmlns:a16="http://schemas.microsoft.com/office/drawing/2014/main" id="{D93A8F77-4F05-0242-9C2A-B6C324037450}"/>
              </a:ext>
            </a:extLst>
          </p:cNvPr>
          <p:cNvSpPr/>
          <p:nvPr/>
        </p:nvSpPr>
        <p:spPr>
          <a:xfrm rot="21129186">
            <a:off x="635961" y="2090424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2" name="Connector 791">
            <a:extLst>
              <a:ext uri="{FF2B5EF4-FFF2-40B4-BE49-F238E27FC236}">
                <a16:creationId xmlns:a16="http://schemas.microsoft.com/office/drawing/2014/main" id="{FD6C7F02-2385-DA46-B7A5-F2A013B34A12}"/>
              </a:ext>
            </a:extLst>
          </p:cNvPr>
          <p:cNvSpPr/>
          <p:nvPr/>
        </p:nvSpPr>
        <p:spPr>
          <a:xfrm>
            <a:off x="2550913" y="1019820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93" name="Straight Arrow Connector 792">
            <a:extLst>
              <a:ext uri="{FF2B5EF4-FFF2-40B4-BE49-F238E27FC236}">
                <a16:creationId xmlns:a16="http://schemas.microsoft.com/office/drawing/2014/main" id="{23F758CB-B7F7-304D-A078-C851050D65F1}"/>
              </a:ext>
            </a:extLst>
          </p:cNvPr>
          <p:cNvCxnSpPr>
            <a:cxnSpLocks/>
          </p:cNvCxnSpPr>
          <p:nvPr/>
        </p:nvCxnSpPr>
        <p:spPr>
          <a:xfrm flipH="1" flipV="1">
            <a:off x="9083475" y="729814"/>
            <a:ext cx="181175" cy="794186"/>
          </a:xfrm>
          <a:prstGeom prst="straightConnector1">
            <a:avLst/>
          </a:prstGeom>
          <a:ln w="38100" cmpd="sng">
            <a:solidFill>
              <a:srgbClr val="11CE1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1" name="Straight Arrow Connector 800">
            <a:extLst>
              <a:ext uri="{FF2B5EF4-FFF2-40B4-BE49-F238E27FC236}">
                <a16:creationId xmlns:a16="http://schemas.microsoft.com/office/drawing/2014/main" id="{DE15CA95-249A-FB4D-8123-0A5CA4785F15}"/>
              </a:ext>
            </a:extLst>
          </p:cNvPr>
          <p:cNvCxnSpPr/>
          <p:nvPr/>
        </p:nvCxnSpPr>
        <p:spPr>
          <a:xfrm flipV="1">
            <a:off x="11726745" y="3704941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4" name="Straight Arrow Connector 803">
            <a:extLst>
              <a:ext uri="{FF2B5EF4-FFF2-40B4-BE49-F238E27FC236}">
                <a16:creationId xmlns:a16="http://schemas.microsoft.com/office/drawing/2014/main" id="{E9189955-9E55-F546-8F6A-2278FBD46133}"/>
              </a:ext>
            </a:extLst>
          </p:cNvPr>
          <p:cNvCxnSpPr/>
          <p:nvPr/>
        </p:nvCxnSpPr>
        <p:spPr>
          <a:xfrm flipV="1">
            <a:off x="9870916" y="1383962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5" name="Straight Arrow Connector 804">
            <a:extLst>
              <a:ext uri="{FF2B5EF4-FFF2-40B4-BE49-F238E27FC236}">
                <a16:creationId xmlns:a16="http://schemas.microsoft.com/office/drawing/2014/main" id="{E50B00B5-1F0D-DC4D-A616-D3F1A752EB3A}"/>
              </a:ext>
            </a:extLst>
          </p:cNvPr>
          <p:cNvCxnSpPr/>
          <p:nvPr/>
        </p:nvCxnSpPr>
        <p:spPr>
          <a:xfrm flipV="1">
            <a:off x="11210301" y="1288105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6" name="Straight Arrow Connector 805">
            <a:extLst>
              <a:ext uri="{FF2B5EF4-FFF2-40B4-BE49-F238E27FC236}">
                <a16:creationId xmlns:a16="http://schemas.microsoft.com/office/drawing/2014/main" id="{67DC460C-386F-D246-9C67-F179A9FA79BD}"/>
              </a:ext>
            </a:extLst>
          </p:cNvPr>
          <p:cNvCxnSpPr/>
          <p:nvPr/>
        </p:nvCxnSpPr>
        <p:spPr>
          <a:xfrm flipV="1">
            <a:off x="10684179" y="1365836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7" name="Straight Arrow Connector 806">
            <a:extLst>
              <a:ext uri="{FF2B5EF4-FFF2-40B4-BE49-F238E27FC236}">
                <a16:creationId xmlns:a16="http://schemas.microsoft.com/office/drawing/2014/main" id="{C0C6D424-9A4A-C04D-92CE-A31EB689EF9F}"/>
              </a:ext>
            </a:extLst>
          </p:cNvPr>
          <p:cNvCxnSpPr/>
          <p:nvPr/>
        </p:nvCxnSpPr>
        <p:spPr>
          <a:xfrm flipV="1">
            <a:off x="11013527" y="1529968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0" name="TextBox 809">
            <a:extLst>
              <a:ext uri="{FF2B5EF4-FFF2-40B4-BE49-F238E27FC236}">
                <a16:creationId xmlns:a16="http://schemas.microsoft.com/office/drawing/2014/main" id="{F665BCF5-A39A-6444-9041-5425586D83CB}"/>
              </a:ext>
            </a:extLst>
          </p:cNvPr>
          <p:cNvSpPr txBox="1"/>
          <p:nvPr/>
        </p:nvSpPr>
        <p:spPr>
          <a:xfrm>
            <a:off x="8130038" y="2801703"/>
            <a:ext cx="1200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0B050"/>
                </a:solidFill>
              </a:rPr>
              <a:t>0.3–0.4nm</a:t>
            </a:r>
          </a:p>
          <a:p>
            <a:pPr algn="r"/>
            <a:r>
              <a:rPr lang="en-US" b="1" dirty="0">
                <a:solidFill>
                  <a:srgbClr val="00B050"/>
                </a:solidFill>
              </a:rPr>
              <a:t>gallery</a:t>
            </a:r>
          </a:p>
        </p:txBody>
      </p:sp>
      <p:cxnSp>
        <p:nvCxnSpPr>
          <p:cNvPr id="811" name="Straight Arrow Connector 810">
            <a:extLst>
              <a:ext uri="{FF2B5EF4-FFF2-40B4-BE49-F238E27FC236}">
                <a16:creationId xmlns:a16="http://schemas.microsoft.com/office/drawing/2014/main" id="{5CE33AD8-108D-D54A-B630-6A307F5C3E66}"/>
              </a:ext>
            </a:extLst>
          </p:cNvPr>
          <p:cNvCxnSpPr>
            <a:cxnSpLocks/>
          </p:cNvCxnSpPr>
          <p:nvPr/>
        </p:nvCxnSpPr>
        <p:spPr>
          <a:xfrm>
            <a:off x="9337374" y="2838450"/>
            <a:ext cx="0" cy="591903"/>
          </a:xfrm>
          <a:prstGeom prst="straightConnector1">
            <a:avLst/>
          </a:prstGeom>
          <a:ln w="1905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2" name="Chord 811">
            <a:extLst>
              <a:ext uri="{FF2B5EF4-FFF2-40B4-BE49-F238E27FC236}">
                <a16:creationId xmlns:a16="http://schemas.microsoft.com/office/drawing/2014/main" id="{3D5B7412-FF71-F64C-A8F3-72A40C96857D}"/>
              </a:ext>
            </a:extLst>
          </p:cNvPr>
          <p:cNvSpPr/>
          <p:nvPr/>
        </p:nvSpPr>
        <p:spPr>
          <a:xfrm rot="1229583">
            <a:off x="9411627" y="1092743"/>
            <a:ext cx="386629" cy="419100"/>
          </a:xfrm>
          <a:prstGeom prst="chord">
            <a:avLst/>
          </a:prstGeom>
          <a:solidFill>
            <a:srgbClr val="5E72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3" name="Connector 812">
            <a:extLst>
              <a:ext uri="{FF2B5EF4-FFF2-40B4-BE49-F238E27FC236}">
                <a16:creationId xmlns:a16="http://schemas.microsoft.com/office/drawing/2014/main" id="{4936A9C8-935E-AA48-B80F-A10B88EBC233}"/>
              </a:ext>
            </a:extLst>
          </p:cNvPr>
          <p:cNvSpPr/>
          <p:nvPr/>
        </p:nvSpPr>
        <p:spPr>
          <a:xfrm>
            <a:off x="9341547" y="1018373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4" name="Chord 813">
            <a:extLst>
              <a:ext uri="{FF2B5EF4-FFF2-40B4-BE49-F238E27FC236}">
                <a16:creationId xmlns:a16="http://schemas.microsoft.com/office/drawing/2014/main" id="{A9453341-6C49-904D-9131-7E3EC935EC0F}"/>
              </a:ext>
            </a:extLst>
          </p:cNvPr>
          <p:cNvSpPr/>
          <p:nvPr/>
        </p:nvSpPr>
        <p:spPr>
          <a:xfrm rot="1229583">
            <a:off x="9411628" y="2407194"/>
            <a:ext cx="386629" cy="419100"/>
          </a:xfrm>
          <a:prstGeom prst="chord">
            <a:avLst/>
          </a:prstGeom>
          <a:solidFill>
            <a:srgbClr val="5E72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5" name="Chord 814">
            <a:extLst>
              <a:ext uri="{FF2B5EF4-FFF2-40B4-BE49-F238E27FC236}">
                <a16:creationId xmlns:a16="http://schemas.microsoft.com/office/drawing/2014/main" id="{45309691-48F6-AE48-B733-E1281FF7A9A7}"/>
              </a:ext>
            </a:extLst>
          </p:cNvPr>
          <p:cNvSpPr/>
          <p:nvPr/>
        </p:nvSpPr>
        <p:spPr>
          <a:xfrm rot="1229583">
            <a:off x="9409023" y="3713635"/>
            <a:ext cx="268326" cy="419100"/>
          </a:xfrm>
          <a:prstGeom prst="chord">
            <a:avLst/>
          </a:prstGeom>
          <a:solidFill>
            <a:srgbClr val="5E72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7" name="Curved Connector 816">
            <a:extLst>
              <a:ext uri="{FF2B5EF4-FFF2-40B4-BE49-F238E27FC236}">
                <a16:creationId xmlns:a16="http://schemas.microsoft.com/office/drawing/2014/main" id="{B205A8A7-7B8B-C04D-8643-8374307461FA}"/>
              </a:ext>
            </a:extLst>
          </p:cNvPr>
          <p:cNvCxnSpPr/>
          <p:nvPr/>
        </p:nvCxnSpPr>
        <p:spPr>
          <a:xfrm rot="5400000" flipH="1" flipV="1">
            <a:off x="5976277" y="3440835"/>
            <a:ext cx="7280884" cy="203750"/>
          </a:xfrm>
          <a:prstGeom prst="curvedConnector3">
            <a:avLst/>
          </a:prstGeom>
          <a:ln w="7620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8" name="Chord 817">
            <a:extLst>
              <a:ext uri="{FF2B5EF4-FFF2-40B4-BE49-F238E27FC236}">
                <a16:creationId xmlns:a16="http://schemas.microsoft.com/office/drawing/2014/main" id="{FC42EC1A-7FEB-9549-A8B5-F7AD2812709F}"/>
              </a:ext>
            </a:extLst>
          </p:cNvPr>
          <p:cNvSpPr/>
          <p:nvPr/>
        </p:nvSpPr>
        <p:spPr>
          <a:xfrm rot="11420669">
            <a:off x="2520048" y="2073581"/>
            <a:ext cx="412598" cy="375273"/>
          </a:xfrm>
          <a:prstGeom prst="chord">
            <a:avLst>
              <a:gd name="adj1" fmla="val 2700000"/>
              <a:gd name="adj2" fmla="val 15898703"/>
            </a:avLst>
          </a:prstGeom>
          <a:solidFill>
            <a:srgbClr val="5E72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" name="Connector 818">
            <a:extLst>
              <a:ext uri="{FF2B5EF4-FFF2-40B4-BE49-F238E27FC236}">
                <a16:creationId xmlns:a16="http://schemas.microsoft.com/office/drawing/2014/main" id="{C6F20160-EA32-A840-B8D0-968EC95E6435}"/>
              </a:ext>
            </a:extLst>
          </p:cNvPr>
          <p:cNvSpPr/>
          <p:nvPr/>
        </p:nvSpPr>
        <p:spPr>
          <a:xfrm>
            <a:off x="2629919" y="2296492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20" name="Curved Connector 819">
            <a:extLst>
              <a:ext uri="{FF2B5EF4-FFF2-40B4-BE49-F238E27FC236}">
                <a16:creationId xmlns:a16="http://schemas.microsoft.com/office/drawing/2014/main" id="{73CD4240-BBA9-8B4E-818F-B373D83D6E8D}"/>
              </a:ext>
            </a:extLst>
          </p:cNvPr>
          <p:cNvCxnSpPr/>
          <p:nvPr/>
        </p:nvCxnSpPr>
        <p:spPr>
          <a:xfrm rot="16200000" flipH="1">
            <a:off x="-1594811" y="2392398"/>
            <a:ext cx="8996000" cy="1033345"/>
          </a:xfrm>
          <a:prstGeom prst="curvedConnector3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1" name="Connector 820">
            <a:extLst>
              <a:ext uri="{FF2B5EF4-FFF2-40B4-BE49-F238E27FC236}">
                <a16:creationId xmlns:a16="http://schemas.microsoft.com/office/drawing/2014/main" id="{948B2211-F6A0-644B-A3CE-F7F9E883A34D}"/>
              </a:ext>
            </a:extLst>
          </p:cNvPr>
          <p:cNvSpPr/>
          <p:nvPr/>
        </p:nvSpPr>
        <p:spPr>
          <a:xfrm>
            <a:off x="9360597" y="2351873"/>
            <a:ext cx="152400" cy="194728"/>
          </a:xfrm>
          <a:prstGeom prst="flowChartConnector">
            <a:avLst/>
          </a:prstGeom>
          <a:solidFill>
            <a:srgbClr val="11CE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22" name="Straight Arrow Connector 821">
            <a:extLst>
              <a:ext uri="{FF2B5EF4-FFF2-40B4-BE49-F238E27FC236}">
                <a16:creationId xmlns:a16="http://schemas.microsoft.com/office/drawing/2014/main" id="{01DCEDCC-66AF-DD48-8B4C-1EDFAEC76949}"/>
              </a:ext>
            </a:extLst>
          </p:cNvPr>
          <p:cNvCxnSpPr>
            <a:cxnSpLocks/>
            <a:stCxn id="258" idx="3"/>
          </p:cNvCxnSpPr>
          <p:nvPr/>
        </p:nvCxnSpPr>
        <p:spPr>
          <a:xfrm flipH="1">
            <a:off x="3098073" y="1273976"/>
            <a:ext cx="10060" cy="334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ectangle 117">
            <a:extLst>
              <a:ext uri="{FF2B5EF4-FFF2-40B4-BE49-F238E27FC236}">
                <a16:creationId xmlns:a16="http://schemas.microsoft.com/office/drawing/2014/main" id="{1E07F7F5-F006-D349-B6C6-C1A43FB06558}"/>
              </a:ext>
            </a:extLst>
          </p:cNvPr>
          <p:cNvSpPr/>
          <p:nvPr/>
        </p:nvSpPr>
        <p:spPr>
          <a:xfrm>
            <a:off x="2840809" y="134568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B6D2ADB5-E84E-AF4B-9C30-F738F92459EC}"/>
              </a:ext>
            </a:extLst>
          </p:cNvPr>
          <p:cNvSpPr/>
          <p:nvPr/>
        </p:nvSpPr>
        <p:spPr>
          <a:xfrm>
            <a:off x="4415609" y="13774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sp>
        <p:nvSpPr>
          <p:cNvPr id="823" name="Round Single Corner Rectangle 822">
            <a:extLst>
              <a:ext uri="{FF2B5EF4-FFF2-40B4-BE49-F238E27FC236}">
                <a16:creationId xmlns:a16="http://schemas.microsoft.com/office/drawing/2014/main" id="{04E5923E-3284-C24C-AC19-A18E15AA7F37}"/>
              </a:ext>
            </a:extLst>
          </p:cNvPr>
          <p:cNvSpPr/>
          <p:nvPr/>
        </p:nvSpPr>
        <p:spPr>
          <a:xfrm>
            <a:off x="-419100" y="4445000"/>
            <a:ext cx="13259223" cy="3441700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ym typeface="Wingdings"/>
            </a:endParaRPr>
          </a:p>
          <a:p>
            <a:pPr algn="ctr"/>
            <a:endParaRPr lang="en-US" dirty="0">
              <a:sym typeface="Wingdings"/>
            </a:endParaRPr>
          </a:p>
          <a:p>
            <a:pPr algn="ctr"/>
            <a:endParaRPr lang="en-US" dirty="0">
              <a:sym typeface="Wingdings"/>
            </a:endParaRPr>
          </a:p>
          <a:p>
            <a:pPr algn="ctr"/>
            <a:endParaRPr lang="en-US" dirty="0">
              <a:sym typeface="Wingdings"/>
            </a:endParaRPr>
          </a:p>
          <a:p>
            <a:pPr algn="ctr"/>
            <a:endParaRPr lang="en-US" dirty="0">
              <a:sym typeface="Wingdings"/>
            </a:endParaRPr>
          </a:p>
          <a:p>
            <a:pPr algn="ctr"/>
            <a:endParaRPr lang="en-US" dirty="0">
              <a:sym typeface="Wingdings"/>
            </a:endParaRPr>
          </a:p>
          <a:p>
            <a:pPr algn="ctr"/>
            <a:endParaRPr lang="en-US" dirty="0">
              <a:sym typeface="Wingdings"/>
            </a:endParaRPr>
          </a:p>
          <a:p>
            <a:pPr algn="ctr"/>
            <a:endParaRPr lang="en-US" dirty="0">
              <a:sym typeface="Wingdings"/>
            </a:endParaRPr>
          </a:p>
          <a:p>
            <a:pPr algn="ctr"/>
            <a:endParaRPr lang="en-US" dirty="0">
              <a:sym typeface="Wingdings"/>
            </a:endParaRPr>
          </a:p>
          <a:p>
            <a:pPr algn="ctr"/>
            <a:endParaRPr lang="en-US" dirty="0">
              <a:sym typeface="Wingdings"/>
            </a:endParaRPr>
          </a:p>
          <a:p>
            <a:pPr algn="ctr"/>
            <a:endParaRPr lang="en-US" dirty="0">
              <a:sym typeface="Wingdings"/>
            </a:endParaRPr>
          </a:p>
          <a:p>
            <a:pPr algn="ctr"/>
            <a:endParaRPr lang="en-US" dirty="0">
              <a:sym typeface="Wingdings"/>
            </a:endParaRPr>
          </a:p>
          <a:p>
            <a:pPr algn="ctr"/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sp>
        <p:nvSpPr>
          <p:cNvPr id="824" name="Round Single Corner Rectangle 823">
            <a:extLst>
              <a:ext uri="{FF2B5EF4-FFF2-40B4-BE49-F238E27FC236}">
                <a16:creationId xmlns:a16="http://schemas.microsoft.com/office/drawing/2014/main" id="{1C8911AB-4E5C-A04E-B74F-02649AE6F51D}"/>
              </a:ext>
            </a:extLst>
          </p:cNvPr>
          <p:cNvSpPr/>
          <p:nvPr/>
        </p:nvSpPr>
        <p:spPr>
          <a:xfrm>
            <a:off x="-508000" y="-1155700"/>
            <a:ext cx="13113173" cy="1155700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5" name="Straight Connector 824">
            <a:extLst>
              <a:ext uri="{FF2B5EF4-FFF2-40B4-BE49-F238E27FC236}">
                <a16:creationId xmlns:a16="http://schemas.microsoft.com/office/drawing/2014/main" id="{60792EE1-46E8-034C-81CF-B8DF41C5EE18}"/>
              </a:ext>
            </a:extLst>
          </p:cNvPr>
          <p:cNvCxnSpPr>
            <a:cxnSpLocks/>
          </p:cNvCxnSpPr>
          <p:nvPr/>
        </p:nvCxnSpPr>
        <p:spPr>
          <a:xfrm flipH="1">
            <a:off x="116600" y="22004"/>
            <a:ext cx="1198948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6" name="Straight Connector 825">
            <a:extLst>
              <a:ext uri="{FF2B5EF4-FFF2-40B4-BE49-F238E27FC236}">
                <a16:creationId xmlns:a16="http://schemas.microsoft.com/office/drawing/2014/main" id="{36AF7260-A53B-B54D-ACF3-D95990639588}"/>
              </a:ext>
            </a:extLst>
          </p:cNvPr>
          <p:cNvCxnSpPr>
            <a:cxnSpLocks/>
          </p:cNvCxnSpPr>
          <p:nvPr/>
        </p:nvCxnSpPr>
        <p:spPr>
          <a:xfrm flipH="1">
            <a:off x="133534" y="4434952"/>
            <a:ext cx="1198948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7" name="Arc 826">
            <a:extLst>
              <a:ext uri="{FF2B5EF4-FFF2-40B4-BE49-F238E27FC236}">
                <a16:creationId xmlns:a16="http://schemas.microsoft.com/office/drawing/2014/main" id="{D109FAF6-CA1A-6147-A898-9ADB102FF715}"/>
              </a:ext>
            </a:extLst>
          </p:cNvPr>
          <p:cNvSpPr/>
          <p:nvPr/>
        </p:nvSpPr>
        <p:spPr>
          <a:xfrm rot="5400000">
            <a:off x="-2153030" y="-852217"/>
            <a:ext cx="4572002" cy="5549148"/>
          </a:xfrm>
          <a:prstGeom prst="arc">
            <a:avLst/>
          </a:prstGeom>
          <a:ln w="38100" cmpd="sng">
            <a:solidFill>
              <a:srgbClr val="00B0F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56"/>
          </a:p>
        </p:txBody>
      </p:sp>
      <p:cxnSp>
        <p:nvCxnSpPr>
          <p:cNvPr id="357" name="Straight Arrow Connector 356">
            <a:extLst>
              <a:ext uri="{FF2B5EF4-FFF2-40B4-BE49-F238E27FC236}">
                <a16:creationId xmlns:a16="http://schemas.microsoft.com/office/drawing/2014/main" id="{694A2C27-A0A4-1246-B8A6-FE5576B29226}"/>
              </a:ext>
            </a:extLst>
          </p:cNvPr>
          <p:cNvCxnSpPr>
            <a:cxnSpLocks/>
          </p:cNvCxnSpPr>
          <p:nvPr/>
        </p:nvCxnSpPr>
        <p:spPr>
          <a:xfrm>
            <a:off x="2647391" y="720504"/>
            <a:ext cx="0" cy="844550"/>
          </a:xfrm>
          <a:prstGeom prst="straightConnector1">
            <a:avLst/>
          </a:prstGeom>
          <a:ln w="38100">
            <a:solidFill>
              <a:srgbClr val="11CE1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4001084-82C2-DF4B-B12B-DC7E050A2E53}"/>
              </a:ext>
            </a:extLst>
          </p:cNvPr>
          <p:cNvSpPr txBox="1"/>
          <p:nvPr/>
        </p:nvSpPr>
        <p:spPr>
          <a:xfrm>
            <a:off x="620191" y="4771059"/>
            <a:ext cx="1135299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Figure 2 in Russell, M. J., 2023 A self-sustaining serpentinization mega-engine feeds the fougerite </a:t>
            </a:r>
            <a:r>
              <a:rPr lang="en-US" sz="2000" dirty="0" err="1"/>
              <a:t>nanoengines</a:t>
            </a:r>
            <a:r>
              <a:rPr lang="en-US" sz="2000" dirty="0"/>
              <a:t> implicated in the emergence of guided metabolism. </a:t>
            </a:r>
            <a:r>
              <a:rPr lang="en-US" sz="2000" i="1" dirty="0"/>
              <a:t>Frontiers in Microbiology </a:t>
            </a:r>
            <a:r>
              <a:rPr lang="en-US" sz="2000" dirty="0"/>
              <a:t>9, 1357 </a:t>
            </a:r>
            <a:r>
              <a:rPr lang="en-US" sz="2000" i="1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717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696888" y="109935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Oval 4"/>
          <p:cNvSpPr/>
          <p:nvPr/>
        </p:nvSpPr>
        <p:spPr>
          <a:xfrm>
            <a:off x="4039788" y="109935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Oval 5"/>
          <p:cNvSpPr/>
          <p:nvPr/>
        </p:nvSpPr>
        <p:spPr>
          <a:xfrm>
            <a:off x="4380308" y="109935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Oval 6"/>
          <p:cNvSpPr/>
          <p:nvPr/>
        </p:nvSpPr>
        <p:spPr>
          <a:xfrm>
            <a:off x="8442201" y="118242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" name="Oval 7"/>
          <p:cNvSpPr/>
          <p:nvPr/>
        </p:nvSpPr>
        <p:spPr>
          <a:xfrm>
            <a:off x="3838969" y="128084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9" name="Oval 8"/>
          <p:cNvSpPr/>
          <p:nvPr/>
        </p:nvSpPr>
        <p:spPr>
          <a:xfrm>
            <a:off x="4182939" y="129354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Oval 9"/>
          <p:cNvSpPr/>
          <p:nvPr/>
        </p:nvSpPr>
        <p:spPr>
          <a:xfrm>
            <a:off x="4499369" y="129989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Oval 10"/>
          <p:cNvSpPr/>
          <p:nvPr/>
        </p:nvSpPr>
        <p:spPr>
          <a:xfrm>
            <a:off x="4706811" y="109380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Oval 11"/>
          <p:cNvSpPr/>
          <p:nvPr/>
        </p:nvSpPr>
        <p:spPr>
          <a:xfrm>
            <a:off x="5033040" y="109722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" name="Oval 12"/>
          <p:cNvSpPr/>
          <p:nvPr/>
        </p:nvSpPr>
        <p:spPr>
          <a:xfrm>
            <a:off x="5696859" y="113849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4" name="Oval 13"/>
          <p:cNvSpPr/>
          <p:nvPr/>
        </p:nvSpPr>
        <p:spPr>
          <a:xfrm>
            <a:off x="5361655" y="112897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5" name="Oval 14"/>
          <p:cNvSpPr/>
          <p:nvPr/>
        </p:nvSpPr>
        <p:spPr>
          <a:xfrm>
            <a:off x="7433345" y="1157027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Oval 15"/>
          <p:cNvSpPr/>
          <p:nvPr/>
        </p:nvSpPr>
        <p:spPr>
          <a:xfrm>
            <a:off x="7779937" y="117342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7" name="Oval 16"/>
          <p:cNvSpPr/>
          <p:nvPr/>
        </p:nvSpPr>
        <p:spPr>
          <a:xfrm>
            <a:off x="8097437" y="118242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8" name="Oval 17"/>
          <p:cNvSpPr/>
          <p:nvPr/>
        </p:nvSpPr>
        <p:spPr>
          <a:xfrm>
            <a:off x="6031824" y="116972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9" name="Oval 18"/>
          <p:cNvSpPr/>
          <p:nvPr/>
        </p:nvSpPr>
        <p:spPr>
          <a:xfrm>
            <a:off x="6379485" y="115015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0" name="Oval 19"/>
          <p:cNvSpPr/>
          <p:nvPr/>
        </p:nvSpPr>
        <p:spPr>
          <a:xfrm>
            <a:off x="6735640" y="115015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1" name="Oval 20"/>
          <p:cNvSpPr/>
          <p:nvPr/>
        </p:nvSpPr>
        <p:spPr>
          <a:xfrm>
            <a:off x="7087788" y="116337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2" name="Oval 21"/>
          <p:cNvSpPr/>
          <p:nvPr/>
        </p:nvSpPr>
        <p:spPr>
          <a:xfrm>
            <a:off x="6019124" y="114432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3" name="Oval 22"/>
          <p:cNvSpPr/>
          <p:nvPr/>
        </p:nvSpPr>
        <p:spPr>
          <a:xfrm>
            <a:off x="4827187" y="129435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4" name="Oval 23"/>
          <p:cNvSpPr/>
          <p:nvPr/>
        </p:nvSpPr>
        <p:spPr>
          <a:xfrm>
            <a:off x="5511677" y="131391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5" name="Oval 24"/>
          <p:cNvSpPr/>
          <p:nvPr/>
        </p:nvSpPr>
        <p:spPr>
          <a:xfrm>
            <a:off x="5170117" y="130254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6" name="Oval 25"/>
          <p:cNvSpPr/>
          <p:nvPr/>
        </p:nvSpPr>
        <p:spPr>
          <a:xfrm>
            <a:off x="6186605" y="210634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7" name="Oval 26"/>
          <p:cNvSpPr/>
          <p:nvPr/>
        </p:nvSpPr>
        <p:spPr>
          <a:xfrm>
            <a:off x="3557460" y="215980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8" name="Oval 27"/>
          <p:cNvSpPr/>
          <p:nvPr/>
        </p:nvSpPr>
        <p:spPr>
          <a:xfrm>
            <a:off x="3898776" y="214870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9" name="Oval 28"/>
          <p:cNvSpPr/>
          <p:nvPr/>
        </p:nvSpPr>
        <p:spPr>
          <a:xfrm>
            <a:off x="4854999" y="216405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0" name="Oval 29"/>
          <p:cNvSpPr/>
          <p:nvPr/>
        </p:nvSpPr>
        <p:spPr>
          <a:xfrm>
            <a:off x="7259513" y="206824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1" name="Oval 30"/>
          <p:cNvSpPr/>
          <p:nvPr/>
        </p:nvSpPr>
        <p:spPr>
          <a:xfrm>
            <a:off x="8581901" y="1372915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2" name="Oval 31"/>
          <p:cNvSpPr/>
          <p:nvPr/>
        </p:nvSpPr>
        <p:spPr>
          <a:xfrm>
            <a:off x="6194841" y="131392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3" name="Oval 32"/>
          <p:cNvSpPr/>
          <p:nvPr/>
        </p:nvSpPr>
        <p:spPr>
          <a:xfrm>
            <a:off x="6534025" y="131391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4" name="Oval 33"/>
          <p:cNvSpPr/>
          <p:nvPr/>
        </p:nvSpPr>
        <p:spPr>
          <a:xfrm>
            <a:off x="6890421" y="132211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5" name="Oval 34"/>
          <p:cNvSpPr/>
          <p:nvPr/>
        </p:nvSpPr>
        <p:spPr>
          <a:xfrm>
            <a:off x="8257261" y="137320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6" name="Oval 35"/>
          <p:cNvSpPr/>
          <p:nvPr/>
        </p:nvSpPr>
        <p:spPr>
          <a:xfrm>
            <a:off x="7927061" y="135836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7" name="Oval 36"/>
          <p:cNvSpPr/>
          <p:nvPr/>
        </p:nvSpPr>
        <p:spPr>
          <a:xfrm>
            <a:off x="7575428" y="135202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8" name="Oval 37"/>
          <p:cNvSpPr/>
          <p:nvPr/>
        </p:nvSpPr>
        <p:spPr>
          <a:xfrm>
            <a:off x="7229869" y="132662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9" name="Connector 38"/>
          <p:cNvSpPr/>
          <p:nvPr/>
        </p:nvSpPr>
        <p:spPr>
          <a:xfrm>
            <a:off x="4626399" y="1239567"/>
            <a:ext cx="114300" cy="146047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0" name="Connector 39"/>
          <p:cNvSpPr/>
          <p:nvPr/>
        </p:nvSpPr>
        <p:spPr>
          <a:xfrm>
            <a:off x="4266801" y="1223701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1" name="Connector 40"/>
          <p:cNvSpPr/>
          <p:nvPr/>
        </p:nvSpPr>
        <p:spPr>
          <a:xfrm>
            <a:off x="6296937" y="1293542"/>
            <a:ext cx="114300" cy="146047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2" name="Connector 41"/>
          <p:cNvSpPr/>
          <p:nvPr/>
        </p:nvSpPr>
        <p:spPr>
          <a:xfrm>
            <a:off x="6994403" y="1310226"/>
            <a:ext cx="114300" cy="146047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3" name="Connector 42"/>
          <p:cNvSpPr/>
          <p:nvPr/>
        </p:nvSpPr>
        <p:spPr>
          <a:xfrm>
            <a:off x="7383343" y="1287194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4" name="Connector 43"/>
          <p:cNvSpPr/>
          <p:nvPr/>
        </p:nvSpPr>
        <p:spPr>
          <a:xfrm>
            <a:off x="5261390" y="1290373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5" name="Connector 44"/>
          <p:cNvSpPr/>
          <p:nvPr/>
        </p:nvSpPr>
        <p:spPr>
          <a:xfrm>
            <a:off x="3974701" y="1207822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6" name="Connector 45"/>
          <p:cNvSpPr/>
          <p:nvPr/>
        </p:nvSpPr>
        <p:spPr>
          <a:xfrm>
            <a:off x="4964526" y="1272129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7" name="Connector 46"/>
          <p:cNvSpPr/>
          <p:nvPr/>
        </p:nvSpPr>
        <p:spPr>
          <a:xfrm>
            <a:off x="8354893" y="1335627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8" name="Connector 47"/>
          <p:cNvSpPr/>
          <p:nvPr/>
        </p:nvSpPr>
        <p:spPr>
          <a:xfrm>
            <a:off x="8011993" y="1328471"/>
            <a:ext cx="114300" cy="146047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9" name="Connector 48"/>
          <p:cNvSpPr/>
          <p:nvPr/>
        </p:nvSpPr>
        <p:spPr>
          <a:xfrm>
            <a:off x="6646739" y="1296789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50" name="Connector 49"/>
          <p:cNvSpPr/>
          <p:nvPr/>
        </p:nvSpPr>
        <p:spPr>
          <a:xfrm>
            <a:off x="7722787" y="1310893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51" name="Connector 50"/>
          <p:cNvSpPr/>
          <p:nvPr/>
        </p:nvSpPr>
        <p:spPr>
          <a:xfrm>
            <a:off x="5618039" y="1271322"/>
            <a:ext cx="114300" cy="146047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52" name="Oval 51"/>
          <p:cNvSpPr/>
          <p:nvPr/>
        </p:nvSpPr>
        <p:spPr>
          <a:xfrm>
            <a:off x="5838941" y="1309707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3" name="Connector 52"/>
          <p:cNvSpPr/>
          <p:nvPr/>
        </p:nvSpPr>
        <p:spPr>
          <a:xfrm>
            <a:off x="8501733" y="2252154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54" name="Connector 53"/>
          <p:cNvSpPr/>
          <p:nvPr/>
        </p:nvSpPr>
        <p:spPr>
          <a:xfrm>
            <a:off x="5961971" y="1264974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55" name="Oval 54"/>
          <p:cNvSpPr/>
          <p:nvPr/>
        </p:nvSpPr>
        <p:spPr>
          <a:xfrm>
            <a:off x="6903121" y="208094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6" name="Oval 55"/>
          <p:cNvSpPr/>
          <p:nvPr/>
        </p:nvSpPr>
        <p:spPr>
          <a:xfrm>
            <a:off x="8596981" y="204284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7" name="Oval 56"/>
          <p:cNvSpPr/>
          <p:nvPr/>
        </p:nvSpPr>
        <p:spPr>
          <a:xfrm>
            <a:off x="8274720" y="204284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8" name="Oval 57"/>
          <p:cNvSpPr/>
          <p:nvPr/>
        </p:nvSpPr>
        <p:spPr>
          <a:xfrm>
            <a:off x="7934717" y="206004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9" name="Oval 58"/>
          <p:cNvSpPr/>
          <p:nvPr/>
        </p:nvSpPr>
        <p:spPr>
          <a:xfrm>
            <a:off x="7588128" y="206639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0" name="Oval 59"/>
          <p:cNvSpPr/>
          <p:nvPr/>
        </p:nvSpPr>
        <p:spPr>
          <a:xfrm>
            <a:off x="4239020" y="215980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1" name="Oval 60"/>
          <p:cNvSpPr/>
          <p:nvPr/>
        </p:nvSpPr>
        <p:spPr>
          <a:xfrm>
            <a:off x="4568703" y="216614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2" name="Oval 61"/>
          <p:cNvSpPr/>
          <p:nvPr/>
        </p:nvSpPr>
        <p:spPr>
          <a:xfrm>
            <a:off x="5195517" y="213865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3" name="Oval 62"/>
          <p:cNvSpPr/>
          <p:nvPr/>
        </p:nvSpPr>
        <p:spPr>
          <a:xfrm>
            <a:off x="5845292" y="211060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4" name="Oval 63"/>
          <p:cNvSpPr/>
          <p:nvPr/>
        </p:nvSpPr>
        <p:spPr>
          <a:xfrm>
            <a:off x="6546965" y="209814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5" name="Oval 64"/>
          <p:cNvSpPr/>
          <p:nvPr/>
        </p:nvSpPr>
        <p:spPr>
          <a:xfrm>
            <a:off x="5515399" y="212330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6" name="Oval 65"/>
          <p:cNvSpPr/>
          <p:nvPr/>
        </p:nvSpPr>
        <p:spPr>
          <a:xfrm>
            <a:off x="5657481" y="235560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7" name="Oval 66"/>
          <p:cNvSpPr/>
          <p:nvPr/>
        </p:nvSpPr>
        <p:spPr>
          <a:xfrm>
            <a:off x="6341387" y="231750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8" name="Oval 67"/>
          <p:cNvSpPr/>
          <p:nvPr/>
        </p:nvSpPr>
        <p:spPr>
          <a:xfrm>
            <a:off x="7355559" y="231774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9" name="Oval 68"/>
          <p:cNvSpPr/>
          <p:nvPr/>
        </p:nvSpPr>
        <p:spPr>
          <a:xfrm>
            <a:off x="8371559" y="226244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0" name="Oval 69"/>
          <p:cNvSpPr/>
          <p:nvPr/>
        </p:nvSpPr>
        <p:spPr>
          <a:xfrm>
            <a:off x="7017420" y="232224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1" name="Oval 70"/>
          <p:cNvSpPr/>
          <p:nvPr/>
        </p:nvSpPr>
        <p:spPr>
          <a:xfrm>
            <a:off x="8036261" y="226115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2" name="Oval 71"/>
          <p:cNvSpPr/>
          <p:nvPr/>
        </p:nvSpPr>
        <p:spPr>
          <a:xfrm>
            <a:off x="6686423" y="231404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3" name="Oval 72"/>
          <p:cNvSpPr/>
          <p:nvPr/>
        </p:nvSpPr>
        <p:spPr>
          <a:xfrm>
            <a:off x="7702425" y="230319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4" name="Oval 73"/>
          <p:cNvSpPr/>
          <p:nvPr/>
        </p:nvSpPr>
        <p:spPr>
          <a:xfrm>
            <a:off x="4628228" y="240479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5" name="Oval 74"/>
          <p:cNvSpPr/>
          <p:nvPr/>
        </p:nvSpPr>
        <p:spPr>
          <a:xfrm>
            <a:off x="3415377" y="108452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6" name="Oval 75"/>
          <p:cNvSpPr/>
          <p:nvPr/>
        </p:nvSpPr>
        <p:spPr>
          <a:xfrm>
            <a:off x="8615281" y="2268355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7" name="Oval 76"/>
          <p:cNvSpPr/>
          <p:nvPr/>
        </p:nvSpPr>
        <p:spPr>
          <a:xfrm>
            <a:off x="5308472" y="237545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8" name="Oval 77"/>
          <p:cNvSpPr/>
          <p:nvPr/>
        </p:nvSpPr>
        <p:spPr>
          <a:xfrm>
            <a:off x="5984989" y="233020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9" name="Oval 78"/>
          <p:cNvSpPr/>
          <p:nvPr/>
        </p:nvSpPr>
        <p:spPr>
          <a:xfrm>
            <a:off x="3605605" y="2409055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0" name="Oval 79"/>
          <p:cNvSpPr/>
          <p:nvPr/>
        </p:nvSpPr>
        <p:spPr>
          <a:xfrm>
            <a:off x="3959617" y="2396355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1" name="Oval 80"/>
          <p:cNvSpPr/>
          <p:nvPr/>
        </p:nvSpPr>
        <p:spPr>
          <a:xfrm>
            <a:off x="4289819" y="240640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2" name="Connector 81"/>
          <p:cNvSpPr/>
          <p:nvPr/>
        </p:nvSpPr>
        <p:spPr>
          <a:xfrm>
            <a:off x="3832101" y="2325177"/>
            <a:ext cx="114300" cy="146047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83" name="Connector 82"/>
          <p:cNvSpPr/>
          <p:nvPr/>
        </p:nvSpPr>
        <p:spPr>
          <a:xfrm>
            <a:off x="5478337" y="2312475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84" name="Connector 83"/>
          <p:cNvSpPr/>
          <p:nvPr/>
        </p:nvSpPr>
        <p:spPr>
          <a:xfrm>
            <a:off x="7891801" y="2222254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85" name="Oval 84"/>
          <p:cNvSpPr/>
          <p:nvPr/>
        </p:nvSpPr>
        <p:spPr>
          <a:xfrm>
            <a:off x="3523056" y="128216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6" name="Connector 85"/>
          <p:cNvSpPr/>
          <p:nvPr/>
        </p:nvSpPr>
        <p:spPr>
          <a:xfrm>
            <a:off x="3729189" y="1211001"/>
            <a:ext cx="114300" cy="146047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87" name="Oval 86"/>
          <p:cNvSpPr/>
          <p:nvPr/>
        </p:nvSpPr>
        <p:spPr>
          <a:xfrm>
            <a:off x="4974852" y="240772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8" name="Connector 87"/>
          <p:cNvSpPr/>
          <p:nvPr/>
        </p:nvSpPr>
        <p:spPr>
          <a:xfrm>
            <a:off x="4152501" y="2336030"/>
            <a:ext cx="114300" cy="146047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89" name="Connector 88"/>
          <p:cNvSpPr/>
          <p:nvPr/>
        </p:nvSpPr>
        <p:spPr>
          <a:xfrm>
            <a:off x="4479802" y="2355601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90" name="Connector 89"/>
          <p:cNvSpPr/>
          <p:nvPr/>
        </p:nvSpPr>
        <p:spPr>
          <a:xfrm>
            <a:off x="4828803" y="2363518"/>
            <a:ext cx="114300" cy="146047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91" name="Connector 90"/>
          <p:cNvSpPr/>
          <p:nvPr/>
        </p:nvSpPr>
        <p:spPr>
          <a:xfrm>
            <a:off x="5149449" y="2326506"/>
            <a:ext cx="114300" cy="146047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92" name="Connector 91"/>
          <p:cNvSpPr/>
          <p:nvPr/>
        </p:nvSpPr>
        <p:spPr>
          <a:xfrm>
            <a:off x="5743691" y="2273854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93" name="Connector 92"/>
          <p:cNvSpPr/>
          <p:nvPr/>
        </p:nvSpPr>
        <p:spPr>
          <a:xfrm>
            <a:off x="6123103" y="2260071"/>
            <a:ext cx="114300" cy="146047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94" name="Connector 93"/>
          <p:cNvSpPr/>
          <p:nvPr/>
        </p:nvSpPr>
        <p:spPr>
          <a:xfrm>
            <a:off x="6460999" y="2258746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95" name="Connector 94"/>
          <p:cNvSpPr/>
          <p:nvPr/>
        </p:nvSpPr>
        <p:spPr>
          <a:xfrm>
            <a:off x="6875339" y="2256090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96" name="Connector 95"/>
          <p:cNvSpPr/>
          <p:nvPr/>
        </p:nvSpPr>
        <p:spPr>
          <a:xfrm>
            <a:off x="7530978" y="2235754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97" name="Connector 96"/>
          <p:cNvSpPr/>
          <p:nvPr/>
        </p:nvSpPr>
        <p:spPr>
          <a:xfrm>
            <a:off x="7187285" y="2227515"/>
            <a:ext cx="114300" cy="146047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98" name="Connector 97"/>
          <p:cNvSpPr/>
          <p:nvPr/>
        </p:nvSpPr>
        <p:spPr>
          <a:xfrm>
            <a:off x="8174377" y="2209793"/>
            <a:ext cx="114300" cy="146047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99" name="Connector 98"/>
          <p:cNvSpPr/>
          <p:nvPr/>
        </p:nvSpPr>
        <p:spPr>
          <a:xfrm>
            <a:off x="8548573" y="2235194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00" name="TextBox 99"/>
          <p:cNvSpPr txBox="1"/>
          <p:nvPr/>
        </p:nvSpPr>
        <p:spPr>
          <a:xfrm>
            <a:off x="8282104" y="1694338"/>
            <a:ext cx="556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NH</a:t>
            </a:r>
            <a:r>
              <a:rPr lang="en-US" baseline="-25000" dirty="0">
                <a:solidFill>
                  <a:prstClr val="black"/>
                </a:solidFill>
              </a:rPr>
              <a:t>3</a:t>
            </a:r>
            <a:endParaRPr lang="en-US" baseline="30000" dirty="0">
              <a:solidFill>
                <a:prstClr val="black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443671" y="1634780"/>
            <a:ext cx="753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NO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baseline="30000" dirty="0">
                <a:solidFill>
                  <a:prstClr val="black"/>
                </a:solidFill>
              </a:rPr>
              <a:t>-</a:t>
            </a:r>
            <a:endParaRPr lang="en-US" sz="2400" baseline="30000" dirty="0"/>
          </a:p>
        </p:txBody>
      </p:sp>
      <p:sp>
        <p:nvSpPr>
          <p:cNvPr id="103" name="TextBox 102"/>
          <p:cNvSpPr txBox="1"/>
          <p:nvPr/>
        </p:nvSpPr>
        <p:spPr>
          <a:xfrm>
            <a:off x="5967343" y="1675827"/>
            <a:ext cx="7040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HNO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739802" y="1693145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NOH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721909" y="1707513"/>
            <a:ext cx="5373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NH</a:t>
            </a:r>
            <a:r>
              <a:rPr lang="en-US" sz="1500" baseline="-25000" dirty="0"/>
              <a:t>2</a:t>
            </a:r>
            <a:r>
              <a:rPr lang="en-US" sz="1500" dirty="0"/>
              <a:t> </a:t>
            </a:r>
          </a:p>
        </p:txBody>
      </p:sp>
      <p:cxnSp>
        <p:nvCxnSpPr>
          <p:cNvPr id="106" name="Straight Arrow Connector 105"/>
          <p:cNvCxnSpPr/>
          <p:nvPr/>
        </p:nvCxnSpPr>
        <p:spPr>
          <a:xfrm>
            <a:off x="4237435" y="1900461"/>
            <a:ext cx="229669" cy="96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7553289" y="1893737"/>
            <a:ext cx="217711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5293817" y="1680946"/>
            <a:ext cx="5357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NO</a:t>
            </a:r>
            <a:endParaRPr lang="en-US" sz="2100" baseline="30000" dirty="0"/>
          </a:p>
        </p:txBody>
      </p:sp>
      <p:cxnSp>
        <p:nvCxnSpPr>
          <p:cNvPr id="109" name="Straight Arrow Connector 108"/>
          <p:cNvCxnSpPr/>
          <p:nvPr/>
        </p:nvCxnSpPr>
        <p:spPr>
          <a:xfrm>
            <a:off x="5115985" y="1900461"/>
            <a:ext cx="19605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5802353" y="1910100"/>
            <a:ext cx="214385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6585073" y="1903591"/>
            <a:ext cx="19605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8141177" y="1889099"/>
            <a:ext cx="19605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4787321" y="296856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4" name="Oval 113"/>
          <p:cNvSpPr/>
          <p:nvPr/>
        </p:nvSpPr>
        <p:spPr>
          <a:xfrm>
            <a:off x="4589952" y="316276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5" name="Oval 114"/>
          <p:cNvSpPr/>
          <p:nvPr/>
        </p:nvSpPr>
        <p:spPr>
          <a:xfrm>
            <a:off x="4906383" y="3169115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6" name="Oval 115"/>
          <p:cNvSpPr/>
          <p:nvPr/>
        </p:nvSpPr>
        <p:spPr>
          <a:xfrm>
            <a:off x="5113824" y="296302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7" name="Oval 116"/>
          <p:cNvSpPr/>
          <p:nvPr/>
        </p:nvSpPr>
        <p:spPr>
          <a:xfrm>
            <a:off x="5440053" y="296644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8" name="Oval 117"/>
          <p:cNvSpPr/>
          <p:nvPr/>
        </p:nvSpPr>
        <p:spPr>
          <a:xfrm>
            <a:off x="6103873" y="2978851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9" name="Oval 118"/>
          <p:cNvSpPr/>
          <p:nvPr/>
        </p:nvSpPr>
        <p:spPr>
          <a:xfrm>
            <a:off x="5768669" y="297509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0" name="Oval 119"/>
          <p:cNvSpPr/>
          <p:nvPr/>
        </p:nvSpPr>
        <p:spPr>
          <a:xfrm>
            <a:off x="7840360" y="2968515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1" name="Oval 120"/>
          <p:cNvSpPr/>
          <p:nvPr/>
        </p:nvSpPr>
        <p:spPr>
          <a:xfrm>
            <a:off x="8186951" y="296759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2" name="Oval 121"/>
          <p:cNvSpPr/>
          <p:nvPr/>
        </p:nvSpPr>
        <p:spPr>
          <a:xfrm>
            <a:off x="8504451" y="297659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3" name="Oval 122"/>
          <p:cNvSpPr/>
          <p:nvPr/>
        </p:nvSpPr>
        <p:spPr>
          <a:xfrm>
            <a:off x="6438837" y="3015851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4" name="Oval 123"/>
          <p:cNvSpPr/>
          <p:nvPr/>
        </p:nvSpPr>
        <p:spPr>
          <a:xfrm>
            <a:off x="6786499" y="297318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5" name="Oval 124"/>
          <p:cNvSpPr/>
          <p:nvPr/>
        </p:nvSpPr>
        <p:spPr>
          <a:xfrm>
            <a:off x="7142653" y="297318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6" name="Oval 125"/>
          <p:cNvSpPr/>
          <p:nvPr/>
        </p:nvSpPr>
        <p:spPr>
          <a:xfrm>
            <a:off x="7494801" y="296909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7" name="Oval 126"/>
          <p:cNvSpPr/>
          <p:nvPr/>
        </p:nvSpPr>
        <p:spPr>
          <a:xfrm>
            <a:off x="6426137" y="297313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8" name="Oval 127"/>
          <p:cNvSpPr/>
          <p:nvPr/>
        </p:nvSpPr>
        <p:spPr>
          <a:xfrm>
            <a:off x="5234201" y="316357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9" name="Oval 128"/>
          <p:cNvSpPr/>
          <p:nvPr/>
        </p:nvSpPr>
        <p:spPr>
          <a:xfrm>
            <a:off x="5918691" y="316004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0" name="Oval 129"/>
          <p:cNvSpPr/>
          <p:nvPr/>
        </p:nvSpPr>
        <p:spPr>
          <a:xfrm>
            <a:off x="5577131" y="316021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1" name="Oval 130"/>
          <p:cNvSpPr/>
          <p:nvPr/>
        </p:nvSpPr>
        <p:spPr>
          <a:xfrm>
            <a:off x="6593619" y="3819695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2" name="Oval 131"/>
          <p:cNvSpPr/>
          <p:nvPr/>
        </p:nvSpPr>
        <p:spPr>
          <a:xfrm>
            <a:off x="5262012" y="3825455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3" name="Oval 132"/>
          <p:cNvSpPr/>
          <p:nvPr/>
        </p:nvSpPr>
        <p:spPr>
          <a:xfrm>
            <a:off x="7666528" y="382200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4" name="Oval 133"/>
          <p:cNvSpPr/>
          <p:nvPr/>
        </p:nvSpPr>
        <p:spPr>
          <a:xfrm>
            <a:off x="6601853" y="316004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5" name="Oval 134"/>
          <p:cNvSpPr/>
          <p:nvPr/>
        </p:nvSpPr>
        <p:spPr>
          <a:xfrm>
            <a:off x="6941040" y="316004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6" name="Oval 135"/>
          <p:cNvSpPr/>
          <p:nvPr/>
        </p:nvSpPr>
        <p:spPr>
          <a:xfrm>
            <a:off x="7297436" y="316246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7" name="Oval 136"/>
          <p:cNvSpPr/>
          <p:nvPr/>
        </p:nvSpPr>
        <p:spPr>
          <a:xfrm>
            <a:off x="8334075" y="315253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8" name="Oval 137"/>
          <p:cNvSpPr/>
          <p:nvPr/>
        </p:nvSpPr>
        <p:spPr>
          <a:xfrm>
            <a:off x="7982441" y="316928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9" name="Oval 138"/>
          <p:cNvSpPr/>
          <p:nvPr/>
        </p:nvSpPr>
        <p:spPr>
          <a:xfrm>
            <a:off x="7636883" y="3166975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40" name="Connector 139"/>
          <p:cNvSpPr/>
          <p:nvPr/>
        </p:nvSpPr>
        <p:spPr>
          <a:xfrm>
            <a:off x="5033411" y="3120329"/>
            <a:ext cx="114300" cy="146047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41" name="Connector 140"/>
          <p:cNvSpPr/>
          <p:nvPr/>
        </p:nvSpPr>
        <p:spPr>
          <a:xfrm>
            <a:off x="4673815" y="3110234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42" name="Connector 141"/>
          <p:cNvSpPr/>
          <p:nvPr/>
        </p:nvSpPr>
        <p:spPr>
          <a:xfrm>
            <a:off x="6703950" y="3116577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43" name="Connector 142"/>
          <p:cNvSpPr/>
          <p:nvPr/>
        </p:nvSpPr>
        <p:spPr>
          <a:xfrm>
            <a:off x="7401417" y="3121715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44" name="Connector 143"/>
          <p:cNvSpPr/>
          <p:nvPr/>
        </p:nvSpPr>
        <p:spPr>
          <a:xfrm>
            <a:off x="7790357" y="3110229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45" name="Connector 144"/>
          <p:cNvSpPr/>
          <p:nvPr/>
        </p:nvSpPr>
        <p:spPr>
          <a:xfrm>
            <a:off x="5668403" y="3119178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46" name="Connector 145"/>
          <p:cNvSpPr/>
          <p:nvPr/>
        </p:nvSpPr>
        <p:spPr>
          <a:xfrm>
            <a:off x="5371539" y="3124026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47" name="Connector 146"/>
          <p:cNvSpPr/>
          <p:nvPr/>
        </p:nvSpPr>
        <p:spPr>
          <a:xfrm>
            <a:off x="8419007" y="3122642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48" name="Connector 147"/>
          <p:cNvSpPr/>
          <p:nvPr/>
        </p:nvSpPr>
        <p:spPr>
          <a:xfrm>
            <a:off x="7053753" y="3117443"/>
            <a:ext cx="114300" cy="146047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49" name="Connector 148"/>
          <p:cNvSpPr/>
          <p:nvPr/>
        </p:nvSpPr>
        <p:spPr>
          <a:xfrm>
            <a:off x="8129801" y="3094874"/>
            <a:ext cx="114300" cy="146047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50" name="Connector 149"/>
          <p:cNvSpPr/>
          <p:nvPr/>
        </p:nvSpPr>
        <p:spPr>
          <a:xfrm>
            <a:off x="6025053" y="3117447"/>
            <a:ext cx="114300" cy="146047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51" name="Oval 150"/>
          <p:cNvSpPr/>
          <p:nvPr/>
        </p:nvSpPr>
        <p:spPr>
          <a:xfrm>
            <a:off x="6245955" y="315583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52" name="Connector 151"/>
          <p:cNvSpPr/>
          <p:nvPr/>
        </p:nvSpPr>
        <p:spPr>
          <a:xfrm>
            <a:off x="6368985" y="3111098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53" name="Oval 152"/>
          <p:cNvSpPr/>
          <p:nvPr/>
        </p:nvSpPr>
        <p:spPr>
          <a:xfrm>
            <a:off x="7310136" y="382893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54" name="Oval 153"/>
          <p:cNvSpPr/>
          <p:nvPr/>
        </p:nvSpPr>
        <p:spPr>
          <a:xfrm>
            <a:off x="8341732" y="381380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55" name="Oval 154"/>
          <p:cNvSpPr/>
          <p:nvPr/>
        </p:nvSpPr>
        <p:spPr>
          <a:xfrm>
            <a:off x="4646033" y="382119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56" name="Oval 155"/>
          <p:cNvSpPr/>
          <p:nvPr/>
        </p:nvSpPr>
        <p:spPr>
          <a:xfrm>
            <a:off x="4975716" y="382754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57" name="Oval 156"/>
          <p:cNvSpPr/>
          <p:nvPr/>
        </p:nvSpPr>
        <p:spPr>
          <a:xfrm>
            <a:off x="5602529" y="382891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58" name="Oval 157"/>
          <p:cNvSpPr/>
          <p:nvPr/>
        </p:nvSpPr>
        <p:spPr>
          <a:xfrm>
            <a:off x="6252305" y="381241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59" name="Oval 158"/>
          <p:cNvSpPr/>
          <p:nvPr/>
        </p:nvSpPr>
        <p:spPr>
          <a:xfrm>
            <a:off x="6953980" y="381149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0" name="Oval 159"/>
          <p:cNvSpPr/>
          <p:nvPr/>
        </p:nvSpPr>
        <p:spPr>
          <a:xfrm>
            <a:off x="5922413" y="381356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1" name="Oval 160"/>
          <p:cNvSpPr/>
          <p:nvPr/>
        </p:nvSpPr>
        <p:spPr>
          <a:xfrm>
            <a:off x="6064493" y="405740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2" name="Oval 161"/>
          <p:cNvSpPr/>
          <p:nvPr/>
        </p:nvSpPr>
        <p:spPr>
          <a:xfrm>
            <a:off x="6748401" y="405971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3" name="Oval 162"/>
          <p:cNvSpPr/>
          <p:nvPr/>
        </p:nvSpPr>
        <p:spPr>
          <a:xfrm>
            <a:off x="7762573" y="405418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4" name="Oval 163"/>
          <p:cNvSpPr/>
          <p:nvPr/>
        </p:nvSpPr>
        <p:spPr>
          <a:xfrm>
            <a:off x="7424433" y="404714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5" name="Oval 164"/>
          <p:cNvSpPr/>
          <p:nvPr/>
        </p:nvSpPr>
        <p:spPr>
          <a:xfrm>
            <a:off x="8443276" y="406687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6" name="Oval 165"/>
          <p:cNvSpPr/>
          <p:nvPr/>
        </p:nvSpPr>
        <p:spPr>
          <a:xfrm>
            <a:off x="7093437" y="4050487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7" name="Oval 166"/>
          <p:cNvSpPr/>
          <p:nvPr/>
        </p:nvSpPr>
        <p:spPr>
          <a:xfrm>
            <a:off x="8109439" y="405695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8" name="Oval 167"/>
          <p:cNvSpPr/>
          <p:nvPr/>
        </p:nvSpPr>
        <p:spPr>
          <a:xfrm>
            <a:off x="5035241" y="406619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9" name="Oval 168"/>
          <p:cNvSpPr/>
          <p:nvPr/>
        </p:nvSpPr>
        <p:spPr>
          <a:xfrm>
            <a:off x="5715485" y="4065715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70" name="Oval 169"/>
          <p:cNvSpPr/>
          <p:nvPr/>
        </p:nvSpPr>
        <p:spPr>
          <a:xfrm>
            <a:off x="6392003" y="405510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71" name="Oval 170"/>
          <p:cNvSpPr/>
          <p:nvPr/>
        </p:nvSpPr>
        <p:spPr>
          <a:xfrm>
            <a:off x="4696833" y="406779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72" name="Connector 171"/>
          <p:cNvSpPr/>
          <p:nvPr/>
        </p:nvSpPr>
        <p:spPr>
          <a:xfrm>
            <a:off x="5885351" y="4002737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73" name="Connector 172"/>
          <p:cNvSpPr/>
          <p:nvPr/>
        </p:nvSpPr>
        <p:spPr>
          <a:xfrm>
            <a:off x="8298815" y="3987562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74" name="Oval 173"/>
          <p:cNvSpPr/>
          <p:nvPr/>
        </p:nvSpPr>
        <p:spPr>
          <a:xfrm>
            <a:off x="5381865" y="405757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75" name="Connector 174"/>
          <p:cNvSpPr/>
          <p:nvPr/>
        </p:nvSpPr>
        <p:spPr>
          <a:xfrm>
            <a:off x="4886815" y="4011226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76" name="Connector 175"/>
          <p:cNvSpPr/>
          <p:nvPr/>
        </p:nvSpPr>
        <p:spPr>
          <a:xfrm>
            <a:off x="5235818" y="4013370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77" name="Connector 176"/>
          <p:cNvSpPr/>
          <p:nvPr/>
        </p:nvSpPr>
        <p:spPr>
          <a:xfrm>
            <a:off x="5556463" y="4010994"/>
            <a:ext cx="114300" cy="146047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78" name="Connector 177"/>
          <p:cNvSpPr/>
          <p:nvPr/>
        </p:nvSpPr>
        <p:spPr>
          <a:xfrm>
            <a:off x="6150705" y="3964114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79" name="Connector 178"/>
          <p:cNvSpPr/>
          <p:nvPr/>
        </p:nvSpPr>
        <p:spPr>
          <a:xfrm>
            <a:off x="6530118" y="3950333"/>
            <a:ext cx="114300" cy="146047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80" name="Connector 179"/>
          <p:cNvSpPr/>
          <p:nvPr/>
        </p:nvSpPr>
        <p:spPr>
          <a:xfrm>
            <a:off x="6877539" y="3968055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81" name="Connector 180"/>
          <p:cNvSpPr/>
          <p:nvPr/>
        </p:nvSpPr>
        <p:spPr>
          <a:xfrm>
            <a:off x="7225203" y="3978966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82" name="Connector 181"/>
          <p:cNvSpPr/>
          <p:nvPr/>
        </p:nvSpPr>
        <p:spPr>
          <a:xfrm>
            <a:off x="7937991" y="3989515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83" name="Connector 182"/>
          <p:cNvSpPr/>
          <p:nvPr/>
        </p:nvSpPr>
        <p:spPr>
          <a:xfrm>
            <a:off x="7594299" y="3981277"/>
            <a:ext cx="114300" cy="146047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84" name="TextBox 183"/>
          <p:cNvSpPr txBox="1"/>
          <p:nvPr/>
        </p:nvSpPr>
        <p:spPr>
          <a:xfrm>
            <a:off x="4182940" y="3478524"/>
            <a:ext cx="571884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/>
              <a:t> </a:t>
            </a:r>
            <a:r>
              <a:rPr lang="en-US" sz="1351" dirty="0">
                <a:solidFill>
                  <a:prstClr val="black"/>
                </a:solidFill>
              </a:rPr>
              <a:t>H</a:t>
            </a:r>
            <a:r>
              <a:rPr lang="en-US" sz="1351" baseline="30000" dirty="0">
                <a:solidFill>
                  <a:prstClr val="black"/>
                </a:solidFill>
              </a:rPr>
              <a:t>+</a:t>
            </a:r>
            <a:r>
              <a:rPr lang="en-US" sz="1351" dirty="0">
                <a:solidFill>
                  <a:prstClr val="black"/>
                </a:solidFill>
              </a:rPr>
              <a:t> </a:t>
            </a:r>
            <a:r>
              <a:rPr lang="en-US" sz="1351" dirty="0">
                <a:solidFill>
                  <a:prstClr val="black"/>
                </a:solidFill>
                <a:sym typeface="Wingdings"/>
              </a:rPr>
              <a:t> </a:t>
            </a:r>
            <a:r>
              <a:rPr lang="en-US" sz="1351" dirty="0">
                <a:solidFill>
                  <a:prstClr val="black"/>
                </a:solidFill>
              </a:rPr>
              <a:t>      NH</a:t>
            </a:r>
            <a:r>
              <a:rPr lang="en-US" sz="1351" baseline="-25000" dirty="0">
                <a:solidFill>
                  <a:prstClr val="black"/>
                </a:solidFill>
              </a:rPr>
              <a:t>3 </a:t>
            </a:r>
            <a:r>
              <a:rPr lang="en-US" sz="1351" dirty="0">
                <a:solidFill>
                  <a:prstClr val="black"/>
                </a:solidFill>
                <a:sym typeface="Wingdings"/>
              </a:rPr>
              <a:t></a:t>
            </a:r>
            <a:r>
              <a:rPr lang="en-US" sz="1351" dirty="0">
                <a:solidFill>
                  <a:prstClr val="black"/>
                </a:solidFill>
              </a:rPr>
              <a:t> </a:t>
            </a:r>
            <a:r>
              <a:rPr lang="en-US" sz="1351" dirty="0"/>
              <a:t>NH</a:t>
            </a:r>
            <a:r>
              <a:rPr lang="en-US" sz="1351" baseline="-25000" dirty="0"/>
              <a:t>4</a:t>
            </a:r>
            <a:r>
              <a:rPr lang="en-US" sz="1351" baseline="30000" dirty="0"/>
              <a:t>+  </a:t>
            </a:r>
            <a:r>
              <a:rPr lang="en-US" sz="1351" dirty="0">
                <a:sym typeface="Wingdings"/>
              </a:rPr>
              <a:t>+ C</a:t>
            </a:r>
            <a:r>
              <a:rPr lang="en-US" sz="1351" baseline="-25000" dirty="0">
                <a:sym typeface="Wingdings"/>
              </a:rPr>
              <a:t>3</a:t>
            </a:r>
            <a:r>
              <a:rPr lang="en-US" sz="1351" dirty="0">
                <a:sym typeface="Wingdings"/>
              </a:rPr>
              <a:t>H</a:t>
            </a:r>
            <a:r>
              <a:rPr lang="en-US" sz="1351" baseline="-25000" dirty="0">
                <a:sym typeface="Wingdings"/>
              </a:rPr>
              <a:t>4</a:t>
            </a:r>
            <a:r>
              <a:rPr lang="en-US" sz="1351" dirty="0">
                <a:sym typeface="Wingdings"/>
              </a:rPr>
              <a:t>O</a:t>
            </a:r>
            <a:r>
              <a:rPr lang="en-US" sz="1351" baseline="-25000" dirty="0">
                <a:sym typeface="Wingdings"/>
              </a:rPr>
              <a:t>3</a:t>
            </a:r>
            <a:r>
              <a:rPr lang="en-US" sz="1351" baseline="30000" dirty="0">
                <a:sym typeface="Wingdings"/>
              </a:rPr>
              <a:t>-</a:t>
            </a:r>
            <a:r>
              <a:rPr lang="en-US" sz="1351" dirty="0">
                <a:sym typeface="Wingdings"/>
              </a:rPr>
              <a:t>  C</a:t>
            </a:r>
            <a:r>
              <a:rPr lang="en-US" sz="1351" baseline="-25000" dirty="0">
                <a:sym typeface="Wingdings"/>
              </a:rPr>
              <a:t>3</a:t>
            </a:r>
            <a:r>
              <a:rPr lang="en-US" sz="1351" dirty="0">
                <a:sym typeface="Wingdings"/>
              </a:rPr>
              <a:t>H</a:t>
            </a:r>
            <a:r>
              <a:rPr lang="en-US" sz="1351" baseline="-25000" dirty="0">
                <a:sym typeface="Wingdings"/>
              </a:rPr>
              <a:t>6</a:t>
            </a:r>
            <a:r>
              <a:rPr lang="en-US" sz="1351" dirty="0">
                <a:sym typeface="Wingdings"/>
              </a:rPr>
              <a:t>O</a:t>
            </a:r>
            <a:r>
              <a:rPr lang="en-US" sz="1351" baseline="-25000" dirty="0">
                <a:sym typeface="Wingdings"/>
              </a:rPr>
              <a:t>2</a:t>
            </a:r>
            <a:r>
              <a:rPr lang="en-US" sz="1351" dirty="0">
                <a:sym typeface="Wingdings"/>
              </a:rPr>
              <a:t>NH</a:t>
            </a:r>
            <a:r>
              <a:rPr lang="en-US" sz="1351" baseline="-25000" dirty="0">
                <a:sym typeface="Wingdings"/>
              </a:rPr>
              <a:t>2 </a:t>
            </a:r>
            <a:r>
              <a:rPr lang="en-US" sz="1351" dirty="0">
                <a:sym typeface="Wingdings"/>
              </a:rPr>
              <a:t> [C</a:t>
            </a:r>
            <a:r>
              <a:rPr lang="en-US" sz="1351" baseline="-25000" dirty="0">
                <a:sym typeface="Wingdings"/>
              </a:rPr>
              <a:t>3</a:t>
            </a:r>
            <a:r>
              <a:rPr lang="en-US" sz="1351" dirty="0">
                <a:sym typeface="Wingdings"/>
              </a:rPr>
              <a:t>H</a:t>
            </a:r>
            <a:r>
              <a:rPr lang="en-US" sz="1351" baseline="-25000" dirty="0">
                <a:sym typeface="Wingdings"/>
              </a:rPr>
              <a:t>5</a:t>
            </a:r>
            <a:r>
              <a:rPr lang="en-US" sz="1351" dirty="0">
                <a:sym typeface="Wingdings"/>
              </a:rPr>
              <a:t>O</a:t>
            </a:r>
            <a:r>
              <a:rPr lang="en-US" sz="1351" baseline="-25000" dirty="0">
                <a:sym typeface="Wingdings"/>
              </a:rPr>
              <a:t>2</a:t>
            </a:r>
            <a:r>
              <a:rPr lang="en-US" sz="1351" dirty="0">
                <a:sym typeface="Wingdings"/>
              </a:rPr>
              <a:t>NH</a:t>
            </a:r>
            <a:r>
              <a:rPr lang="en-US" sz="1351" baseline="-25000" dirty="0">
                <a:sym typeface="Wingdings"/>
              </a:rPr>
              <a:t>2</a:t>
            </a:r>
            <a:r>
              <a:rPr lang="en-US" sz="1351" dirty="0">
                <a:sym typeface="Wingdings"/>
              </a:rPr>
              <a:t>]</a:t>
            </a:r>
            <a:r>
              <a:rPr lang="en-US" sz="1351" baseline="-25000" dirty="0">
                <a:sym typeface="Wingdings"/>
              </a:rPr>
              <a:t>n</a:t>
            </a:r>
            <a:endParaRPr lang="en-US" sz="1351" dirty="0"/>
          </a:p>
        </p:txBody>
      </p:sp>
      <p:cxnSp>
        <p:nvCxnSpPr>
          <p:cNvPr id="186" name="Curved Connector 185"/>
          <p:cNvCxnSpPr>
            <a:cxnSpLocks/>
          </p:cNvCxnSpPr>
          <p:nvPr/>
        </p:nvCxnSpPr>
        <p:spPr>
          <a:xfrm rot="5400000" flipH="1" flipV="1">
            <a:off x="5353731" y="3372634"/>
            <a:ext cx="6858000" cy="112735"/>
          </a:xfrm>
          <a:prstGeom prst="curvedConnector3">
            <a:avLst/>
          </a:prstGeom>
          <a:ln w="7620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Curved Connector 186"/>
          <p:cNvCxnSpPr/>
          <p:nvPr/>
        </p:nvCxnSpPr>
        <p:spPr>
          <a:xfrm rot="5400000">
            <a:off x="6091444" y="1161169"/>
            <a:ext cx="1263725" cy="3654219"/>
          </a:xfrm>
          <a:prstGeom prst="curvedConnector4">
            <a:avLst>
              <a:gd name="adj1" fmla="val 18047"/>
              <a:gd name="adj2" fmla="val 109571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Oval 187"/>
          <p:cNvSpPr/>
          <p:nvPr/>
        </p:nvSpPr>
        <p:spPr>
          <a:xfrm>
            <a:off x="3981051" y="3203740"/>
            <a:ext cx="284163" cy="27039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89" name="Oval 188"/>
          <p:cNvSpPr/>
          <p:nvPr/>
        </p:nvSpPr>
        <p:spPr>
          <a:xfrm>
            <a:off x="3855016" y="3000096"/>
            <a:ext cx="284163" cy="27039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90" name="Oval 189"/>
          <p:cNvSpPr/>
          <p:nvPr/>
        </p:nvSpPr>
        <p:spPr>
          <a:xfrm>
            <a:off x="4017425" y="3815672"/>
            <a:ext cx="284163" cy="27039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91" name="Oval 190"/>
          <p:cNvSpPr/>
          <p:nvPr/>
        </p:nvSpPr>
        <p:spPr>
          <a:xfrm>
            <a:off x="4080881" y="4097940"/>
            <a:ext cx="284163" cy="27039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92" name="Oval 191"/>
          <p:cNvSpPr/>
          <p:nvPr/>
        </p:nvSpPr>
        <p:spPr>
          <a:xfrm>
            <a:off x="4391005" y="4073883"/>
            <a:ext cx="284163" cy="27039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93" name="Oval 192"/>
          <p:cNvSpPr/>
          <p:nvPr/>
        </p:nvSpPr>
        <p:spPr>
          <a:xfrm>
            <a:off x="4321569" y="3820883"/>
            <a:ext cx="284163" cy="27039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94" name="Oval 193"/>
          <p:cNvSpPr/>
          <p:nvPr/>
        </p:nvSpPr>
        <p:spPr>
          <a:xfrm>
            <a:off x="4101699" y="2995980"/>
            <a:ext cx="284163" cy="27039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95" name="Oval 194"/>
          <p:cNvSpPr/>
          <p:nvPr/>
        </p:nvSpPr>
        <p:spPr>
          <a:xfrm>
            <a:off x="4284540" y="3203458"/>
            <a:ext cx="284163" cy="27039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96" name="Oval 195"/>
          <p:cNvSpPr/>
          <p:nvPr/>
        </p:nvSpPr>
        <p:spPr>
          <a:xfrm>
            <a:off x="4412669" y="2978326"/>
            <a:ext cx="284163" cy="27039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97" name="TextBox 196"/>
          <p:cNvSpPr txBox="1"/>
          <p:nvPr/>
        </p:nvSpPr>
        <p:spPr>
          <a:xfrm>
            <a:off x="8782282" y="1283924"/>
            <a:ext cx="643125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>
                <a:sym typeface="Wingdings"/>
              </a:rPr>
              <a:t> </a:t>
            </a:r>
            <a:r>
              <a:rPr lang="en-US" sz="1351" dirty="0" err="1">
                <a:sym typeface="Wingdings"/>
              </a:rPr>
              <a:t>ē</a:t>
            </a:r>
            <a:r>
              <a:rPr lang="en-US" sz="1351" dirty="0">
                <a:sym typeface="Wingdings"/>
              </a:rPr>
              <a:t> </a:t>
            </a:r>
            <a:r>
              <a:rPr lang="en-US" sz="1351" dirty="0" err="1">
                <a:sym typeface="Wingdings"/>
              </a:rPr>
              <a:t>ē</a:t>
            </a:r>
            <a:r>
              <a:rPr lang="en-US" sz="1351" dirty="0">
                <a:sym typeface="Wingdings"/>
              </a:rPr>
              <a:t> </a:t>
            </a:r>
            <a:endParaRPr lang="en-US" sz="1351" dirty="0"/>
          </a:p>
        </p:txBody>
      </p:sp>
      <p:sp>
        <p:nvSpPr>
          <p:cNvPr id="198" name="TextBox 197"/>
          <p:cNvSpPr txBox="1"/>
          <p:nvPr/>
        </p:nvSpPr>
        <p:spPr>
          <a:xfrm>
            <a:off x="8812779" y="2110604"/>
            <a:ext cx="643125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>
                <a:sym typeface="Wingdings"/>
              </a:rPr>
              <a:t> </a:t>
            </a:r>
            <a:r>
              <a:rPr lang="en-US" sz="1351" dirty="0" err="1">
                <a:sym typeface="Wingdings"/>
              </a:rPr>
              <a:t>ē</a:t>
            </a:r>
            <a:r>
              <a:rPr lang="en-US" sz="1351" dirty="0">
                <a:sym typeface="Wingdings"/>
              </a:rPr>
              <a:t> </a:t>
            </a:r>
            <a:r>
              <a:rPr lang="en-US" sz="1351" dirty="0" err="1">
                <a:sym typeface="Wingdings"/>
              </a:rPr>
              <a:t>ē</a:t>
            </a:r>
            <a:r>
              <a:rPr lang="en-US" sz="1351" dirty="0">
                <a:sym typeface="Wingdings"/>
              </a:rPr>
              <a:t> </a:t>
            </a:r>
            <a:endParaRPr lang="en-US" sz="1351" dirty="0"/>
          </a:p>
        </p:txBody>
      </p:sp>
      <p:sp>
        <p:nvSpPr>
          <p:cNvPr id="199" name="Connector 198"/>
          <p:cNvSpPr/>
          <p:nvPr/>
        </p:nvSpPr>
        <p:spPr>
          <a:xfrm>
            <a:off x="8770931" y="2195330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00" name="Connector 199"/>
          <p:cNvSpPr/>
          <p:nvPr/>
        </p:nvSpPr>
        <p:spPr>
          <a:xfrm>
            <a:off x="8731749" y="1328471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01" name="Connector 200"/>
          <p:cNvSpPr/>
          <p:nvPr/>
        </p:nvSpPr>
        <p:spPr>
          <a:xfrm>
            <a:off x="8592491" y="3989515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02" name="Connector 201"/>
          <p:cNvSpPr/>
          <p:nvPr/>
        </p:nvSpPr>
        <p:spPr>
          <a:xfrm>
            <a:off x="8634143" y="3152534"/>
            <a:ext cx="114300" cy="146047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03" name="TextBox 202"/>
          <p:cNvSpPr txBox="1"/>
          <p:nvPr/>
        </p:nvSpPr>
        <p:spPr>
          <a:xfrm>
            <a:off x="8707860" y="3065239"/>
            <a:ext cx="431528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>
                <a:sym typeface="Wingdings"/>
              </a:rPr>
              <a:t>  </a:t>
            </a:r>
            <a:endParaRPr lang="en-US" sz="1351" dirty="0"/>
          </a:p>
        </p:txBody>
      </p:sp>
      <p:sp>
        <p:nvSpPr>
          <p:cNvPr id="204" name="TextBox 203"/>
          <p:cNvSpPr txBox="1"/>
          <p:nvPr/>
        </p:nvSpPr>
        <p:spPr>
          <a:xfrm>
            <a:off x="8666210" y="3921217"/>
            <a:ext cx="643125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>
                <a:sym typeface="Wingdings"/>
              </a:rPr>
              <a:t> </a:t>
            </a:r>
            <a:r>
              <a:rPr lang="en-US" sz="1351" dirty="0" err="1">
                <a:sym typeface="Wingdings"/>
              </a:rPr>
              <a:t>ē</a:t>
            </a:r>
            <a:r>
              <a:rPr lang="en-US" sz="1351" dirty="0">
                <a:sym typeface="Wingdings"/>
              </a:rPr>
              <a:t> </a:t>
            </a:r>
            <a:r>
              <a:rPr lang="en-US" sz="1351" dirty="0" err="1">
                <a:sym typeface="Wingdings"/>
              </a:rPr>
              <a:t>ē</a:t>
            </a:r>
            <a:r>
              <a:rPr lang="en-US" sz="1351" dirty="0">
                <a:sym typeface="Wingdings"/>
              </a:rPr>
              <a:t> </a:t>
            </a:r>
            <a:endParaRPr lang="en-US" sz="1351" dirty="0"/>
          </a:p>
        </p:txBody>
      </p:sp>
      <p:sp>
        <p:nvSpPr>
          <p:cNvPr id="205" name="TextBox 204"/>
          <p:cNvSpPr txBox="1"/>
          <p:nvPr/>
        </p:nvSpPr>
        <p:spPr>
          <a:xfrm>
            <a:off x="8807050" y="4573555"/>
            <a:ext cx="646331" cy="9117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aseline="-25000" dirty="0">
                <a:solidFill>
                  <a:srgbClr val="660066"/>
                </a:solidFill>
                <a:latin typeface="Arial Black"/>
                <a:cs typeface="Arial Black"/>
              </a:rPr>
              <a:t>OH</a:t>
            </a:r>
            <a:r>
              <a:rPr lang="en-US" sz="2700" baseline="30000" dirty="0">
                <a:solidFill>
                  <a:srgbClr val="660066"/>
                </a:solidFill>
                <a:latin typeface="Arial Black"/>
                <a:cs typeface="Arial Black"/>
              </a:rPr>
              <a:t>-</a:t>
            </a:r>
          </a:p>
          <a:p>
            <a:endParaRPr lang="en-US" sz="825" dirty="0">
              <a:latin typeface="Arial Black"/>
              <a:cs typeface="Arial Black"/>
            </a:endParaRPr>
          </a:p>
          <a:p>
            <a:r>
              <a:rPr lang="en-US" sz="2700" dirty="0">
                <a:latin typeface="Arial Black"/>
                <a:cs typeface="Arial Black"/>
              </a:rPr>
              <a:t>H</a:t>
            </a:r>
            <a:r>
              <a:rPr lang="en-US" sz="2700" baseline="-25000" dirty="0">
                <a:latin typeface="Arial Black"/>
                <a:cs typeface="Arial Black"/>
              </a:rPr>
              <a:t>2</a:t>
            </a:r>
          </a:p>
        </p:txBody>
      </p:sp>
      <p:cxnSp>
        <p:nvCxnSpPr>
          <p:cNvPr id="206" name="Straight Arrow Connector 205"/>
          <p:cNvCxnSpPr/>
          <p:nvPr/>
        </p:nvCxnSpPr>
        <p:spPr>
          <a:xfrm flipV="1">
            <a:off x="9014635" y="5440835"/>
            <a:ext cx="0" cy="975500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>
          <a:xfrm flipV="1">
            <a:off x="9028889" y="4195521"/>
            <a:ext cx="0" cy="439343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9547974" y="1744280"/>
            <a:ext cx="8250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H</a:t>
            </a:r>
            <a:r>
              <a:rPr lang="en-US" sz="1500" baseline="30000" dirty="0"/>
              <a:t>+</a:t>
            </a:r>
            <a:r>
              <a:rPr lang="en-US" sz="1500" dirty="0"/>
              <a:t>/</a:t>
            </a:r>
            <a:r>
              <a:rPr lang="en-US" sz="1500" dirty="0">
                <a:solidFill>
                  <a:srgbClr val="660066"/>
                </a:solidFill>
              </a:rPr>
              <a:t>OH</a:t>
            </a:r>
            <a:r>
              <a:rPr lang="en-US" sz="1500" baseline="30000" dirty="0">
                <a:solidFill>
                  <a:srgbClr val="660066"/>
                </a:solidFill>
              </a:rPr>
              <a:t>-</a:t>
            </a:r>
            <a:r>
              <a:rPr lang="en-US" sz="1500" baseline="30000" dirty="0"/>
              <a:t>  </a:t>
            </a:r>
          </a:p>
        </p:txBody>
      </p:sp>
      <p:sp>
        <p:nvSpPr>
          <p:cNvPr id="211" name="TextBox 210"/>
          <p:cNvSpPr txBox="1"/>
          <p:nvPr/>
        </p:nvSpPr>
        <p:spPr>
          <a:xfrm>
            <a:off x="8732262" y="3689041"/>
            <a:ext cx="726481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H</a:t>
            </a:r>
            <a:r>
              <a:rPr lang="en-US" sz="1351" baseline="30000" dirty="0"/>
              <a:t>+</a:t>
            </a:r>
            <a:r>
              <a:rPr lang="en-US" sz="1351" dirty="0"/>
              <a:t>/</a:t>
            </a:r>
            <a:r>
              <a:rPr lang="en-US" sz="1351" dirty="0">
                <a:solidFill>
                  <a:srgbClr val="660066"/>
                </a:solidFill>
              </a:rPr>
              <a:t>OH</a:t>
            </a:r>
            <a:r>
              <a:rPr lang="en-US" sz="1351" baseline="30000" dirty="0">
                <a:solidFill>
                  <a:srgbClr val="660066"/>
                </a:solidFill>
              </a:rPr>
              <a:t>-</a:t>
            </a:r>
            <a:r>
              <a:rPr lang="en-US" sz="1351" baseline="30000" dirty="0"/>
              <a:t>  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3423002" y="4368333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  </a:t>
            </a:r>
            <a:r>
              <a:rPr lang="en-US" dirty="0">
                <a:sym typeface="Wingdings"/>
              </a:rPr>
              <a:t> </a:t>
            </a:r>
            <a:endParaRPr lang="en-US" baseline="30000" dirty="0"/>
          </a:p>
        </p:txBody>
      </p:sp>
      <p:sp>
        <p:nvSpPr>
          <p:cNvPr id="216" name="TextBox 215"/>
          <p:cNvSpPr txBox="1"/>
          <p:nvPr/>
        </p:nvSpPr>
        <p:spPr>
          <a:xfrm rot="20557121">
            <a:off x="1331904" y="5022759"/>
            <a:ext cx="861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NO</a:t>
            </a:r>
            <a:r>
              <a:rPr lang="en-US" sz="3200" baseline="-25000" dirty="0">
                <a:solidFill>
                  <a:prstClr val="black"/>
                </a:solidFill>
              </a:rPr>
              <a:t>3</a:t>
            </a:r>
            <a:endParaRPr lang="en-US" sz="3200" dirty="0"/>
          </a:p>
        </p:txBody>
      </p:sp>
      <p:sp>
        <p:nvSpPr>
          <p:cNvPr id="217" name="TextBox 216"/>
          <p:cNvSpPr txBox="1"/>
          <p:nvPr/>
        </p:nvSpPr>
        <p:spPr>
          <a:xfrm>
            <a:off x="2486840" y="3569012"/>
            <a:ext cx="6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</a:rPr>
              <a:t>CO</a:t>
            </a:r>
            <a:r>
              <a:rPr lang="en-US" sz="2400" baseline="-25000" dirty="0">
                <a:solidFill>
                  <a:srgbClr val="3366FF"/>
                </a:solidFill>
              </a:rPr>
              <a:t>2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3062276" y="4941063"/>
            <a:ext cx="9637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3366FF"/>
                </a:solidFill>
              </a:rPr>
              <a:t>OCEAN</a:t>
            </a:r>
          </a:p>
        </p:txBody>
      </p:sp>
      <p:sp>
        <p:nvSpPr>
          <p:cNvPr id="219" name="Freeform 218"/>
          <p:cNvSpPr/>
          <p:nvPr/>
        </p:nvSpPr>
        <p:spPr>
          <a:xfrm rot="21129186">
            <a:off x="2494054" y="5106372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20" name="Freeform 219"/>
          <p:cNvSpPr/>
          <p:nvPr/>
        </p:nvSpPr>
        <p:spPr>
          <a:xfrm rot="21129186">
            <a:off x="2860268" y="5691667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21" name="Freeform 220"/>
          <p:cNvSpPr/>
          <p:nvPr/>
        </p:nvSpPr>
        <p:spPr>
          <a:xfrm rot="21129186">
            <a:off x="2294640" y="163241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22" name="Freeform 221"/>
          <p:cNvSpPr/>
          <p:nvPr/>
        </p:nvSpPr>
        <p:spPr>
          <a:xfrm rot="21129186">
            <a:off x="3036642" y="133105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23" name="Freeform 222"/>
          <p:cNvSpPr/>
          <p:nvPr/>
        </p:nvSpPr>
        <p:spPr>
          <a:xfrm rot="21129186">
            <a:off x="2668043" y="232012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24" name="Freeform 223"/>
          <p:cNvSpPr/>
          <p:nvPr/>
        </p:nvSpPr>
        <p:spPr>
          <a:xfrm rot="21129186">
            <a:off x="2674636" y="279177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25" name="Freeform 224"/>
          <p:cNvSpPr/>
          <p:nvPr/>
        </p:nvSpPr>
        <p:spPr>
          <a:xfrm rot="21129186">
            <a:off x="3068222" y="242143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26" name="Freeform 225"/>
          <p:cNvSpPr/>
          <p:nvPr/>
        </p:nvSpPr>
        <p:spPr>
          <a:xfrm rot="21129186">
            <a:off x="2672128" y="346570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27" name="Freeform 226"/>
          <p:cNvSpPr/>
          <p:nvPr/>
        </p:nvSpPr>
        <p:spPr>
          <a:xfrm rot="21129186">
            <a:off x="3068222" y="200560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29" name="Freeform 228"/>
          <p:cNvSpPr/>
          <p:nvPr/>
        </p:nvSpPr>
        <p:spPr>
          <a:xfrm rot="21129186">
            <a:off x="3552384" y="388869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30" name="Freeform 229"/>
          <p:cNvSpPr/>
          <p:nvPr/>
        </p:nvSpPr>
        <p:spPr>
          <a:xfrm rot="21129186">
            <a:off x="3529002" y="455966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31" name="Freeform 230"/>
          <p:cNvSpPr/>
          <p:nvPr/>
        </p:nvSpPr>
        <p:spPr>
          <a:xfrm rot="21129186">
            <a:off x="3124726" y="469353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32" name="Freeform 231"/>
          <p:cNvSpPr/>
          <p:nvPr/>
        </p:nvSpPr>
        <p:spPr>
          <a:xfrm rot="21129186">
            <a:off x="2726307" y="5326895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33" name="Freeform 232"/>
          <p:cNvSpPr/>
          <p:nvPr/>
        </p:nvSpPr>
        <p:spPr>
          <a:xfrm rot="21129186">
            <a:off x="2675598" y="467159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34" name="Freeform 233"/>
          <p:cNvSpPr/>
          <p:nvPr/>
        </p:nvSpPr>
        <p:spPr>
          <a:xfrm rot="21129186">
            <a:off x="2673224" y="418723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35" name="Freeform 234"/>
          <p:cNvSpPr/>
          <p:nvPr/>
        </p:nvSpPr>
        <p:spPr>
          <a:xfrm rot="21129186">
            <a:off x="3202490" y="427785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36" name="Freeform 235"/>
          <p:cNvSpPr/>
          <p:nvPr/>
        </p:nvSpPr>
        <p:spPr>
          <a:xfrm rot="21129186">
            <a:off x="3416239" y="3352390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37" name="Freeform 236"/>
          <p:cNvSpPr/>
          <p:nvPr/>
        </p:nvSpPr>
        <p:spPr>
          <a:xfrm rot="21129186">
            <a:off x="3425628" y="3038355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38" name="Freeform 237"/>
          <p:cNvSpPr/>
          <p:nvPr/>
        </p:nvSpPr>
        <p:spPr>
          <a:xfrm rot="21129186">
            <a:off x="3566691" y="5481571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39" name="Freeform 238"/>
          <p:cNvSpPr/>
          <p:nvPr/>
        </p:nvSpPr>
        <p:spPr>
          <a:xfrm rot="21129186">
            <a:off x="3115335" y="529334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40" name="Freeform 239"/>
          <p:cNvSpPr/>
          <p:nvPr/>
        </p:nvSpPr>
        <p:spPr>
          <a:xfrm rot="21129186">
            <a:off x="3580894" y="420362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41" name="Freeform 240"/>
          <p:cNvSpPr/>
          <p:nvPr/>
        </p:nvSpPr>
        <p:spPr>
          <a:xfrm rot="21129186">
            <a:off x="3603820" y="4887610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242" name="Straight Arrow Connector 241"/>
          <p:cNvCxnSpPr/>
          <p:nvPr/>
        </p:nvCxnSpPr>
        <p:spPr>
          <a:xfrm flipV="1">
            <a:off x="9263195" y="1790128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/>
          <p:cNvCxnSpPr/>
          <p:nvPr/>
        </p:nvCxnSpPr>
        <p:spPr>
          <a:xfrm flipV="1">
            <a:off x="9377495" y="1904428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/>
          <p:nvPr/>
        </p:nvCxnSpPr>
        <p:spPr>
          <a:xfrm flipV="1">
            <a:off x="8804214" y="4439770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/>
          <p:nvPr/>
        </p:nvCxnSpPr>
        <p:spPr>
          <a:xfrm flipV="1">
            <a:off x="9268290" y="4404037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/>
          <p:nvPr/>
        </p:nvCxnSpPr>
        <p:spPr>
          <a:xfrm flipV="1">
            <a:off x="10063582" y="1445289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/>
          <p:nvPr/>
        </p:nvCxnSpPr>
        <p:spPr>
          <a:xfrm flipV="1">
            <a:off x="9368862" y="2440937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 flipV="1">
            <a:off x="9029502" y="2430196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/>
          <p:nvPr/>
        </p:nvCxnSpPr>
        <p:spPr>
          <a:xfrm flipV="1">
            <a:off x="9143802" y="2544496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/>
          <p:cNvCxnSpPr/>
          <p:nvPr/>
        </p:nvCxnSpPr>
        <p:spPr>
          <a:xfrm flipV="1">
            <a:off x="9258102" y="2567104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/>
          <p:nvPr/>
        </p:nvCxnSpPr>
        <p:spPr>
          <a:xfrm flipV="1">
            <a:off x="9016409" y="1893736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/>
          <p:nvPr/>
        </p:nvCxnSpPr>
        <p:spPr>
          <a:xfrm flipV="1">
            <a:off x="9884023" y="1582794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/>
          <p:nvPr/>
        </p:nvCxnSpPr>
        <p:spPr>
          <a:xfrm flipV="1">
            <a:off x="9752374" y="1446448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/>
          <p:nvPr/>
        </p:nvCxnSpPr>
        <p:spPr>
          <a:xfrm flipV="1">
            <a:off x="9004374" y="3390328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255"/>
          <p:cNvCxnSpPr/>
          <p:nvPr/>
        </p:nvCxnSpPr>
        <p:spPr>
          <a:xfrm flipV="1">
            <a:off x="9118674" y="3504628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7" name="TextBox 256"/>
          <p:cNvSpPr txBox="1"/>
          <p:nvPr/>
        </p:nvSpPr>
        <p:spPr>
          <a:xfrm>
            <a:off x="3756414" y="2084952"/>
            <a:ext cx="271228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 err="1">
                <a:sym typeface="Wingdings"/>
              </a:rPr>
              <a:t>ē</a:t>
            </a:r>
            <a:endParaRPr lang="en-US" sz="1351" dirty="0"/>
          </a:p>
        </p:txBody>
      </p:sp>
      <p:sp>
        <p:nvSpPr>
          <p:cNvPr id="258" name="TextBox 257"/>
          <p:cNvSpPr txBox="1"/>
          <p:nvPr/>
        </p:nvSpPr>
        <p:spPr>
          <a:xfrm>
            <a:off x="3694899" y="1311823"/>
            <a:ext cx="271228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 err="1">
                <a:sym typeface="Wingdings"/>
              </a:rPr>
              <a:t>ē</a:t>
            </a:r>
            <a:endParaRPr lang="en-US" sz="1351" dirty="0"/>
          </a:p>
        </p:txBody>
      </p:sp>
      <p:cxnSp>
        <p:nvCxnSpPr>
          <p:cNvPr id="259" name="Straight Arrow Connector 258"/>
          <p:cNvCxnSpPr/>
          <p:nvPr/>
        </p:nvCxnSpPr>
        <p:spPr>
          <a:xfrm flipV="1">
            <a:off x="3865835" y="2002686"/>
            <a:ext cx="0" cy="164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/>
          <p:nvPr/>
        </p:nvCxnSpPr>
        <p:spPr>
          <a:xfrm>
            <a:off x="3807219" y="1568445"/>
            <a:ext cx="0" cy="1371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TextBox 260"/>
          <p:cNvSpPr txBox="1"/>
          <p:nvPr/>
        </p:nvSpPr>
        <p:spPr>
          <a:xfrm>
            <a:off x="4756358" y="2114909"/>
            <a:ext cx="271228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 err="1">
                <a:sym typeface="Wingdings"/>
              </a:rPr>
              <a:t>ē</a:t>
            </a:r>
            <a:endParaRPr lang="en-US" sz="1351" dirty="0"/>
          </a:p>
        </p:txBody>
      </p:sp>
      <p:sp>
        <p:nvSpPr>
          <p:cNvPr id="262" name="TextBox 261"/>
          <p:cNvSpPr txBox="1"/>
          <p:nvPr/>
        </p:nvSpPr>
        <p:spPr>
          <a:xfrm>
            <a:off x="4584514" y="1337576"/>
            <a:ext cx="271228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 err="1">
                <a:sym typeface="Wingdings"/>
              </a:rPr>
              <a:t>ē</a:t>
            </a:r>
            <a:endParaRPr lang="en-US" sz="1351" dirty="0"/>
          </a:p>
        </p:txBody>
      </p:sp>
      <p:cxnSp>
        <p:nvCxnSpPr>
          <p:cNvPr id="263" name="Straight Arrow Connector 262"/>
          <p:cNvCxnSpPr/>
          <p:nvPr/>
        </p:nvCxnSpPr>
        <p:spPr>
          <a:xfrm>
            <a:off x="4696832" y="1580101"/>
            <a:ext cx="0" cy="1371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/>
          <p:cNvCxnSpPr/>
          <p:nvPr/>
        </p:nvCxnSpPr>
        <p:spPr>
          <a:xfrm flipV="1">
            <a:off x="4860688" y="2014733"/>
            <a:ext cx="0" cy="164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5" name="TextBox 264"/>
          <p:cNvSpPr txBox="1"/>
          <p:nvPr/>
        </p:nvSpPr>
        <p:spPr>
          <a:xfrm>
            <a:off x="5195719" y="1494368"/>
            <a:ext cx="375424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H</a:t>
            </a:r>
            <a:r>
              <a:rPr lang="en-US" sz="1351" baseline="30000" dirty="0"/>
              <a:t>+ </a:t>
            </a:r>
            <a:endParaRPr lang="en-US" sz="1351" dirty="0"/>
          </a:p>
        </p:txBody>
      </p:sp>
      <p:sp>
        <p:nvSpPr>
          <p:cNvPr id="266" name="Arc 265"/>
          <p:cNvSpPr/>
          <p:nvPr/>
        </p:nvSpPr>
        <p:spPr>
          <a:xfrm>
            <a:off x="5337139" y="1654650"/>
            <a:ext cx="280901" cy="216679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267" name="Straight Arrow Connector 266"/>
          <p:cNvCxnSpPr/>
          <p:nvPr/>
        </p:nvCxnSpPr>
        <p:spPr>
          <a:xfrm flipV="1">
            <a:off x="6179325" y="2007597"/>
            <a:ext cx="0" cy="164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8" name="TextBox 267"/>
          <p:cNvSpPr txBox="1"/>
          <p:nvPr/>
        </p:nvSpPr>
        <p:spPr>
          <a:xfrm>
            <a:off x="6067007" y="2053440"/>
            <a:ext cx="271228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 err="1">
                <a:sym typeface="Wingdings"/>
              </a:rPr>
              <a:t>ē</a:t>
            </a:r>
            <a:endParaRPr lang="en-US" sz="1351" dirty="0"/>
          </a:p>
        </p:txBody>
      </p:sp>
      <p:sp>
        <p:nvSpPr>
          <p:cNvPr id="269" name="TextBox 268"/>
          <p:cNvSpPr txBox="1"/>
          <p:nvPr/>
        </p:nvSpPr>
        <p:spPr>
          <a:xfrm>
            <a:off x="6256666" y="1362140"/>
            <a:ext cx="271228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 err="1">
                <a:sym typeface="Wingdings"/>
              </a:rPr>
              <a:t>ē</a:t>
            </a:r>
            <a:endParaRPr lang="en-US" sz="1351" dirty="0"/>
          </a:p>
        </p:txBody>
      </p:sp>
      <p:cxnSp>
        <p:nvCxnSpPr>
          <p:cNvPr id="270" name="Straight Arrow Connector 269"/>
          <p:cNvCxnSpPr/>
          <p:nvPr/>
        </p:nvCxnSpPr>
        <p:spPr>
          <a:xfrm>
            <a:off x="6379484" y="1612375"/>
            <a:ext cx="0" cy="1371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Arc 270"/>
          <p:cNvSpPr/>
          <p:nvPr/>
        </p:nvSpPr>
        <p:spPr>
          <a:xfrm>
            <a:off x="5914992" y="1641599"/>
            <a:ext cx="280901" cy="216679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72" name="TextBox 271"/>
          <p:cNvSpPr txBox="1"/>
          <p:nvPr/>
        </p:nvSpPr>
        <p:spPr>
          <a:xfrm>
            <a:off x="5717125" y="1500640"/>
            <a:ext cx="437940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2H</a:t>
            </a:r>
            <a:r>
              <a:rPr lang="en-US" sz="1351" baseline="30000" dirty="0"/>
              <a:t>+</a:t>
            </a:r>
            <a:endParaRPr lang="en-US" sz="1351" dirty="0"/>
          </a:p>
        </p:txBody>
      </p:sp>
      <p:sp>
        <p:nvSpPr>
          <p:cNvPr id="273" name="TextBox 272"/>
          <p:cNvSpPr txBox="1"/>
          <p:nvPr/>
        </p:nvSpPr>
        <p:spPr>
          <a:xfrm>
            <a:off x="7130922" y="2024112"/>
            <a:ext cx="271228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 err="1">
                <a:sym typeface="Wingdings"/>
              </a:rPr>
              <a:t>ē</a:t>
            </a:r>
            <a:endParaRPr lang="en-US" sz="1351" dirty="0"/>
          </a:p>
        </p:txBody>
      </p:sp>
      <p:cxnSp>
        <p:nvCxnSpPr>
          <p:cNvPr id="274" name="Straight Arrow Connector 273"/>
          <p:cNvCxnSpPr/>
          <p:nvPr/>
        </p:nvCxnSpPr>
        <p:spPr>
          <a:xfrm flipV="1">
            <a:off x="7242963" y="1960576"/>
            <a:ext cx="0" cy="164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5" name="TextBox 274"/>
          <p:cNvSpPr txBox="1"/>
          <p:nvPr/>
        </p:nvSpPr>
        <p:spPr>
          <a:xfrm>
            <a:off x="8846050" y="1571116"/>
            <a:ext cx="726481" cy="438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H</a:t>
            </a:r>
            <a:r>
              <a:rPr lang="en-US" sz="1351" baseline="30000" dirty="0"/>
              <a:t>+</a:t>
            </a:r>
            <a:r>
              <a:rPr lang="en-US" sz="1351" dirty="0"/>
              <a:t>/</a:t>
            </a:r>
            <a:r>
              <a:rPr lang="en-US" sz="1351" dirty="0">
                <a:solidFill>
                  <a:srgbClr val="660066"/>
                </a:solidFill>
              </a:rPr>
              <a:t>OH</a:t>
            </a:r>
            <a:r>
              <a:rPr lang="en-US" sz="1351" baseline="30000" dirty="0">
                <a:solidFill>
                  <a:srgbClr val="660066"/>
                </a:solidFill>
              </a:rPr>
              <a:t>-</a:t>
            </a:r>
            <a:r>
              <a:rPr lang="en-US" sz="1351" baseline="30000" dirty="0"/>
              <a:t>  </a:t>
            </a:r>
          </a:p>
          <a:p>
            <a:endParaRPr lang="en-US" sz="1351" baseline="30000" dirty="0"/>
          </a:p>
        </p:txBody>
      </p:sp>
      <p:sp>
        <p:nvSpPr>
          <p:cNvPr id="276" name="TextBox 275"/>
          <p:cNvSpPr txBox="1"/>
          <p:nvPr/>
        </p:nvSpPr>
        <p:spPr>
          <a:xfrm>
            <a:off x="8813918" y="2753204"/>
            <a:ext cx="726481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H</a:t>
            </a:r>
            <a:r>
              <a:rPr lang="en-US" sz="1351" baseline="30000" dirty="0"/>
              <a:t>+</a:t>
            </a:r>
            <a:r>
              <a:rPr lang="en-US" sz="1351" dirty="0"/>
              <a:t>/</a:t>
            </a:r>
            <a:r>
              <a:rPr lang="en-US" sz="1351" dirty="0">
                <a:solidFill>
                  <a:srgbClr val="660066"/>
                </a:solidFill>
              </a:rPr>
              <a:t>OH</a:t>
            </a:r>
            <a:r>
              <a:rPr lang="en-US" sz="1351" baseline="30000" dirty="0">
                <a:solidFill>
                  <a:srgbClr val="660066"/>
                </a:solidFill>
              </a:rPr>
              <a:t>-</a:t>
            </a:r>
            <a:r>
              <a:rPr lang="en-US" sz="1351" baseline="30000" dirty="0"/>
              <a:t>  </a:t>
            </a:r>
          </a:p>
        </p:txBody>
      </p:sp>
      <p:sp>
        <p:nvSpPr>
          <p:cNvPr id="277" name="Arc 276"/>
          <p:cNvSpPr/>
          <p:nvPr/>
        </p:nvSpPr>
        <p:spPr>
          <a:xfrm>
            <a:off x="4037803" y="1634779"/>
            <a:ext cx="660856" cy="194276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78" name="TextBox 277"/>
          <p:cNvSpPr txBox="1"/>
          <p:nvPr/>
        </p:nvSpPr>
        <p:spPr>
          <a:xfrm>
            <a:off x="3999007" y="1479340"/>
            <a:ext cx="437940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2H</a:t>
            </a:r>
            <a:r>
              <a:rPr lang="en-US" sz="1351" baseline="30000" dirty="0"/>
              <a:t>+</a:t>
            </a:r>
            <a:endParaRPr lang="en-US" sz="1351" dirty="0"/>
          </a:p>
        </p:txBody>
      </p:sp>
      <p:sp>
        <p:nvSpPr>
          <p:cNvPr id="279" name="Rectangle 278"/>
          <p:cNvSpPr/>
          <p:nvPr/>
        </p:nvSpPr>
        <p:spPr>
          <a:xfrm>
            <a:off x="6585073" y="1520344"/>
            <a:ext cx="437940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1" dirty="0"/>
              <a:t>2H</a:t>
            </a:r>
            <a:r>
              <a:rPr lang="en-US" sz="1351" baseline="30000" dirty="0"/>
              <a:t>+</a:t>
            </a:r>
            <a:endParaRPr lang="en-US" sz="1351" dirty="0"/>
          </a:p>
        </p:txBody>
      </p:sp>
      <p:sp>
        <p:nvSpPr>
          <p:cNvPr id="280" name="Arc 279"/>
          <p:cNvSpPr/>
          <p:nvPr/>
        </p:nvSpPr>
        <p:spPr>
          <a:xfrm>
            <a:off x="6781130" y="1681790"/>
            <a:ext cx="280901" cy="216679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281" name="Straight Arrow Connector 280"/>
          <p:cNvCxnSpPr/>
          <p:nvPr/>
        </p:nvCxnSpPr>
        <p:spPr>
          <a:xfrm>
            <a:off x="7062031" y="1607257"/>
            <a:ext cx="0" cy="1371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2" name="TextBox 281"/>
          <p:cNvSpPr txBox="1"/>
          <p:nvPr/>
        </p:nvSpPr>
        <p:spPr>
          <a:xfrm>
            <a:off x="6943414" y="1377648"/>
            <a:ext cx="271228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 err="1">
                <a:sym typeface="Wingdings"/>
              </a:rPr>
              <a:t>ē</a:t>
            </a:r>
            <a:endParaRPr lang="en-US" sz="1351" dirty="0"/>
          </a:p>
        </p:txBody>
      </p:sp>
      <p:sp>
        <p:nvSpPr>
          <p:cNvPr id="283" name="Arc 282"/>
          <p:cNvSpPr/>
          <p:nvPr/>
        </p:nvSpPr>
        <p:spPr>
          <a:xfrm>
            <a:off x="7259517" y="1663030"/>
            <a:ext cx="632287" cy="216679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84" name="Rectangle 283"/>
          <p:cNvSpPr/>
          <p:nvPr/>
        </p:nvSpPr>
        <p:spPr>
          <a:xfrm>
            <a:off x="7320521" y="1526980"/>
            <a:ext cx="349776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1" dirty="0"/>
              <a:t>H</a:t>
            </a:r>
            <a:r>
              <a:rPr lang="en-US" sz="1351" baseline="30000" dirty="0"/>
              <a:t>+</a:t>
            </a:r>
            <a:endParaRPr lang="en-US" sz="1351" dirty="0"/>
          </a:p>
        </p:txBody>
      </p:sp>
      <p:pic>
        <p:nvPicPr>
          <p:cNvPr id="285" name="Picture 28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285" y="5092598"/>
            <a:ext cx="1427369" cy="1220916"/>
          </a:xfrm>
          <a:prstGeom prst="rect">
            <a:avLst/>
          </a:prstGeom>
        </p:spPr>
      </p:pic>
      <p:cxnSp>
        <p:nvCxnSpPr>
          <p:cNvPr id="287" name="Straight Arrow Connector 286"/>
          <p:cNvCxnSpPr/>
          <p:nvPr/>
        </p:nvCxnSpPr>
        <p:spPr>
          <a:xfrm flipH="1" flipV="1">
            <a:off x="7396713" y="4780363"/>
            <a:ext cx="375939" cy="3628"/>
          </a:xfrm>
          <a:prstGeom prst="straightConnector1">
            <a:avLst/>
          </a:prstGeom>
          <a:ln w="19050" cmpd="sng">
            <a:solidFill>
              <a:srgbClr val="00CC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8" name="TextBox 287"/>
          <p:cNvSpPr txBox="1"/>
          <p:nvPr/>
        </p:nvSpPr>
        <p:spPr>
          <a:xfrm>
            <a:off x="9432607" y="4862354"/>
            <a:ext cx="7393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Arial Black"/>
                <a:cs typeface="Arial Black"/>
              </a:rPr>
              <a:t>CH</a:t>
            </a:r>
            <a:r>
              <a:rPr lang="en-US" sz="2100" baseline="-25000" dirty="0">
                <a:latin typeface="Arial Black"/>
                <a:cs typeface="Arial Black"/>
              </a:rPr>
              <a:t>4</a:t>
            </a:r>
          </a:p>
        </p:txBody>
      </p:sp>
      <p:sp>
        <p:nvSpPr>
          <p:cNvPr id="289" name="Freeform 288"/>
          <p:cNvSpPr/>
          <p:nvPr/>
        </p:nvSpPr>
        <p:spPr>
          <a:xfrm>
            <a:off x="5859942" y="2833332"/>
            <a:ext cx="3915431" cy="2035048"/>
          </a:xfrm>
          <a:custGeom>
            <a:avLst/>
            <a:gdLst>
              <a:gd name="connsiteX0" fmla="*/ 4361793 w 4426607"/>
              <a:gd name="connsiteY0" fmla="*/ 2403366 h 2403366"/>
              <a:gd name="connsiteX1" fmla="*/ 4382814 w 4426607"/>
              <a:gd name="connsiteY1" fmla="*/ 1163145 h 2403366"/>
              <a:gd name="connsiteX2" fmla="*/ 4099035 w 4426607"/>
              <a:gd name="connsiteY2" fmla="*/ 490483 h 2403366"/>
              <a:gd name="connsiteX3" fmla="*/ 2596055 w 4426607"/>
              <a:gd name="connsiteY3" fmla="*/ 59559 h 2403366"/>
              <a:gd name="connsiteX4" fmla="*/ 578069 w 4426607"/>
              <a:gd name="connsiteY4" fmla="*/ 133131 h 2403366"/>
              <a:gd name="connsiteX5" fmla="*/ 0 w 4426607"/>
              <a:gd name="connsiteY5" fmla="*/ 59559 h 240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6607" h="2403366">
                <a:moveTo>
                  <a:pt x="4361793" y="2403366"/>
                </a:moveTo>
                <a:cubicBezTo>
                  <a:pt x="4394200" y="1942662"/>
                  <a:pt x="4426607" y="1481959"/>
                  <a:pt x="4382814" y="1163145"/>
                </a:cubicBezTo>
                <a:cubicBezTo>
                  <a:pt x="4339021" y="844331"/>
                  <a:pt x="4396828" y="674414"/>
                  <a:pt x="4099035" y="490483"/>
                </a:cubicBezTo>
                <a:cubicBezTo>
                  <a:pt x="3801242" y="306552"/>
                  <a:pt x="3182883" y="119118"/>
                  <a:pt x="2596055" y="59559"/>
                </a:cubicBezTo>
                <a:cubicBezTo>
                  <a:pt x="2009227" y="0"/>
                  <a:pt x="1010745" y="133131"/>
                  <a:pt x="578069" y="133131"/>
                </a:cubicBezTo>
                <a:cubicBezTo>
                  <a:pt x="145393" y="133131"/>
                  <a:pt x="72696" y="96345"/>
                  <a:pt x="0" y="59559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90" name="TextBox 289"/>
          <p:cNvSpPr txBox="1"/>
          <p:nvPr/>
        </p:nvSpPr>
        <p:spPr>
          <a:xfrm>
            <a:off x="5448694" y="2600389"/>
            <a:ext cx="30187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</a:rPr>
              <a:t>CH</a:t>
            </a:r>
            <a:r>
              <a:rPr lang="en-US" sz="1500" baseline="-25000" dirty="0">
                <a:solidFill>
                  <a:prstClr val="black"/>
                </a:solidFill>
              </a:rPr>
              <a:t>4</a:t>
            </a:r>
            <a:r>
              <a:rPr lang="en-US" sz="1500" dirty="0">
                <a:solidFill>
                  <a:prstClr val="black"/>
                </a:solidFill>
              </a:rPr>
              <a:t> + NO + 2e</a:t>
            </a:r>
            <a:r>
              <a:rPr lang="en-US" sz="1500" baseline="30000" dirty="0">
                <a:solidFill>
                  <a:prstClr val="black"/>
                </a:solidFill>
              </a:rPr>
              <a:t>-</a:t>
            </a:r>
            <a:r>
              <a:rPr lang="en-US" sz="1500" dirty="0">
                <a:solidFill>
                  <a:prstClr val="black"/>
                </a:solidFill>
              </a:rPr>
              <a:t> + 2H</a:t>
            </a:r>
            <a:r>
              <a:rPr lang="en-US" sz="1500" baseline="30000" dirty="0">
                <a:solidFill>
                  <a:prstClr val="black"/>
                </a:solidFill>
              </a:rPr>
              <a:t>+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051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en-US" sz="1500" dirty="0">
                <a:solidFill>
                  <a:prstClr val="black"/>
                </a:solidFill>
                <a:sym typeface="Wingdings" pitchFamily="2" charset="2"/>
              </a:rPr>
              <a:t>CH</a:t>
            </a:r>
            <a:r>
              <a:rPr lang="en-US" sz="1500" baseline="-25000" dirty="0">
                <a:solidFill>
                  <a:prstClr val="black"/>
                </a:solidFill>
                <a:sym typeface="Wingdings" pitchFamily="2" charset="2"/>
              </a:rPr>
              <a:t>3</a:t>
            </a:r>
            <a:r>
              <a:rPr lang="en-US" sz="1500" dirty="0">
                <a:solidFill>
                  <a:prstClr val="black"/>
                </a:solidFill>
                <a:sym typeface="Wingdings" pitchFamily="2" charset="2"/>
              </a:rPr>
              <a:t>OH + NH</a:t>
            </a:r>
            <a:r>
              <a:rPr lang="en-US" sz="1500" baseline="-25000" dirty="0">
                <a:solidFill>
                  <a:prstClr val="black"/>
                </a:solidFill>
                <a:sym typeface="Wingdings" pitchFamily="2" charset="2"/>
              </a:rPr>
              <a:t>2</a:t>
            </a:r>
            <a:endParaRPr lang="en-US" sz="1500" baseline="-25000" dirty="0"/>
          </a:p>
        </p:txBody>
      </p:sp>
      <p:sp>
        <p:nvSpPr>
          <p:cNvPr id="291" name="Freeform 290"/>
          <p:cNvSpPr/>
          <p:nvPr/>
        </p:nvSpPr>
        <p:spPr>
          <a:xfrm>
            <a:off x="6017563" y="2828875"/>
            <a:ext cx="2337239" cy="709448"/>
          </a:xfrm>
          <a:custGeom>
            <a:avLst/>
            <a:gdLst>
              <a:gd name="connsiteX0" fmla="*/ 2834289 w 3116317"/>
              <a:gd name="connsiteY0" fmla="*/ 0 h 945931"/>
              <a:gd name="connsiteX1" fmla="*/ 2718676 w 3116317"/>
              <a:gd name="connsiteY1" fmla="*/ 147145 h 945931"/>
              <a:gd name="connsiteX2" fmla="*/ 448441 w 3116317"/>
              <a:gd name="connsiteY2" fmla="*/ 620111 h 945931"/>
              <a:gd name="connsiteX3" fmla="*/ 28027 w 3116317"/>
              <a:gd name="connsiteY3" fmla="*/ 945931 h 94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6317" h="945931">
                <a:moveTo>
                  <a:pt x="2834289" y="0"/>
                </a:moveTo>
                <a:cubicBezTo>
                  <a:pt x="2975303" y="21896"/>
                  <a:pt x="3116317" y="43793"/>
                  <a:pt x="2718676" y="147145"/>
                </a:cubicBezTo>
                <a:cubicBezTo>
                  <a:pt x="2321035" y="250497"/>
                  <a:pt x="896882" y="486980"/>
                  <a:pt x="448441" y="620111"/>
                </a:cubicBezTo>
                <a:cubicBezTo>
                  <a:pt x="0" y="753242"/>
                  <a:pt x="14013" y="849586"/>
                  <a:pt x="28027" y="945931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92" name="Freeform 291"/>
          <p:cNvSpPr/>
          <p:nvPr/>
        </p:nvSpPr>
        <p:spPr>
          <a:xfrm>
            <a:off x="5565618" y="1993302"/>
            <a:ext cx="578069" cy="654269"/>
          </a:xfrm>
          <a:custGeom>
            <a:avLst/>
            <a:gdLst>
              <a:gd name="connsiteX0" fmla="*/ 31531 w 770758"/>
              <a:gd name="connsiteY0" fmla="*/ 0 h 872358"/>
              <a:gd name="connsiteX1" fmla="*/ 105103 w 770758"/>
              <a:gd name="connsiteY1" fmla="*/ 346841 h 872358"/>
              <a:gd name="connsiteX2" fmla="*/ 662151 w 770758"/>
              <a:gd name="connsiteY2" fmla="*/ 588579 h 872358"/>
              <a:gd name="connsiteX3" fmla="*/ 756745 w 770758"/>
              <a:gd name="connsiteY3" fmla="*/ 872358 h 87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758" h="872358">
                <a:moveTo>
                  <a:pt x="31531" y="0"/>
                </a:moveTo>
                <a:cubicBezTo>
                  <a:pt x="15765" y="124372"/>
                  <a:pt x="0" y="248744"/>
                  <a:pt x="105103" y="346841"/>
                </a:cubicBezTo>
                <a:cubicBezTo>
                  <a:pt x="210206" y="444938"/>
                  <a:pt x="553544" y="500993"/>
                  <a:pt x="662151" y="588579"/>
                </a:cubicBezTo>
                <a:cubicBezTo>
                  <a:pt x="770758" y="676165"/>
                  <a:pt x="763751" y="774261"/>
                  <a:pt x="756745" y="872358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293" name="Straight Arrow Connector 292"/>
          <p:cNvCxnSpPr/>
          <p:nvPr/>
        </p:nvCxnSpPr>
        <p:spPr>
          <a:xfrm flipV="1">
            <a:off x="9719897" y="5349114"/>
            <a:ext cx="0" cy="975500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6" name="Picture 29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4739" y="4484500"/>
            <a:ext cx="1227691" cy="978192"/>
          </a:xfrm>
          <a:prstGeom prst="rect">
            <a:avLst/>
          </a:prstGeom>
        </p:spPr>
      </p:pic>
      <p:pic>
        <p:nvPicPr>
          <p:cNvPr id="299" name="Picture 29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281441" y="4579630"/>
            <a:ext cx="1370523" cy="422628"/>
          </a:xfrm>
          <a:prstGeom prst="rect">
            <a:avLst/>
          </a:prstGeom>
        </p:spPr>
      </p:pic>
      <p:sp>
        <p:nvSpPr>
          <p:cNvPr id="300" name="Oval 299"/>
          <p:cNvSpPr/>
          <p:nvPr/>
        </p:nvSpPr>
        <p:spPr>
          <a:xfrm>
            <a:off x="8016405" y="381484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01" name="Connector 300"/>
          <p:cNvSpPr/>
          <p:nvPr/>
        </p:nvSpPr>
        <p:spPr>
          <a:xfrm>
            <a:off x="5049830" y="4495990"/>
            <a:ext cx="114300" cy="14604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302" name="Connector 301"/>
          <p:cNvSpPr/>
          <p:nvPr/>
        </p:nvSpPr>
        <p:spPr>
          <a:xfrm>
            <a:off x="6878639" y="4480551"/>
            <a:ext cx="114300" cy="14604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303" name="TextBox 302"/>
          <p:cNvSpPr txBox="1"/>
          <p:nvPr/>
        </p:nvSpPr>
        <p:spPr>
          <a:xfrm>
            <a:off x="3503169" y="-361949"/>
            <a:ext cx="184731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1500" b="1" u="sng" cap="all" dirty="0">
              <a:solidFill>
                <a:srgbClr val="008000"/>
              </a:solidFill>
            </a:endParaRPr>
          </a:p>
        </p:txBody>
      </p:sp>
      <p:cxnSp>
        <p:nvCxnSpPr>
          <p:cNvPr id="306" name="Straight Arrow Connector 305"/>
          <p:cNvCxnSpPr/>
          <p:nvPr/>
        </p:nvCxnSpPr>
        <p:spPr>
          <a:xfrm flipH="1">
            <a:off x="8068663" y="3755839"/>
            <a:ext cx="61647" cy="61754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" name="Freeform 307">
            <a:extLst>
              <a:ext uri="{FF2B5EF4-FFF2-40B4-BE49-F238E27FC236}">
                <a16:creationId xmlns:a16="http://schemas.microsoft.com/office/drawing/2014/main" id="{1AB8B7E0-B0D9-C44B-A846-A673CCA96B77}"/>
              </a:ext>
            </a:extLst>
          </p:cNvPr>
          <p:cNvSpPr/>
          <p:nvPr/>
        </p:nvSpPr>
        <p:spPr>
          <a:xfrm rot="21129186">
            <a:off x="3436739" y="5805967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313" name="Picture 312">
            <a:extLst>
              <a:ext uri="{FF2B5EF4-FFF2-40B4-BE49-F238E27FC236}">
                <a16:creationId xmlns:a16="http://schemas.microsoft.com/office/drawing/2014/main" id="{BA2A090A-F6EA-2843-9901-F0D62A3066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73461" y="4362881"/>
            <a:ext cx="1981633" cy="1995395"/>
          </a:xfrm>
          <a:prstGeom prst="rect">
            <a:avLst/>
          </a:prstGeom>
        </p:spPr>
      </p:pic>
      <p:cxnSp>
        <p:nvCxnSpPr>
          <p:cNvPr id="314" name="Curved Connector 313">
            <a:extLst>
              <a:ext uri="{FF2B5EF4-FFF2-40B4-BE49-F238E27FC236}">
                <a16:creationId xmlns:a16="http://schemas.microsoft.com/office/drawing/2014/main" id="{52F981C5-7E15-9045-9BC0-EE881C9CE4A2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723" y="2642290"/>
            <a:ext cx="7518037" cy="913388"/>
          </a:xfrm>
          <a:prstGeom prst="curvedConnector3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44A09BA7-6AAA-F64A-8748-7CF1656B24D0}"/>
              </a:ext>
            </a:extLst>
          </p:cNvPr>
          <p:cNvCxnSpPr>
            <a:cxnSpLocks/>
          </p:cNvCxnSpPr>
          <p:nvPr/>
        </p:nvCxnSpPr>
        <p:spPr>
          <a:xfrm>
            <a:off x="4184283" y="5259053"/>
            <a:ext cx="0" cy="226031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TextBox 325">
            <a:extLst>
              <a:ext uri="{FF2B5EF4-FFF2-40B4-BE49-F238E27FC236}">
                <a16:creationId xmlns:a16="http://schemas.microsoft.com/office/drawing/2014/main" id="{5EAEA3AD-07E5-DE44-A8BC-A9C01A8A1A54}"/>
              </a:ext>
            </a:extLst>
          </p:cNvPr>
          <p:cNvSpPr txBox="1"/>
          <p:nvPr/>
        </p:nvSpPr>
        <p:spPr>
          <a:xfrm>
            <a:off x="7504535" y="4334135"/>
            <a:ext cx="1241045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b="1" u="sng" dirty="0">
                <a:solidFill>
                  <a:srgbClr val="3366FF"/>
                </a:solidFill>
                <a:latin typeface="Arial"/>
                <a:cs typeface="Arial"/>
              </a:rPr>
              <a:t>polyalanine</a:t>
            </a:r>
            <a:endParaRPr lang="en-US" sz="1500" dirty="0">
              <a:solidFill>
                <a:srgbClr val="3366FF"/>
              </a:solidFill>
              <a:latin typeface="Arial"/>
              <a:cs typeface="Arial"/>
            </a:endParaRPr>
          </a:p>
          <a:p>
            <a:endParaRPr lang="en-US" sz="1500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pic>
        <p:nvPicPr>
          <p:cNvPr id="327" name="Picture 326">
            <a:extLst>
              <a:ext uri="{FF2B5EF4-FFF2-40B4-BE49-F238E27FC236}">
                <a16:creationId xmlns:a16="http://schemas.microsoft.com/office/drawing/2014/main" id="{DB5F392B-2C5A-4A41-AFBA-410A50A60A0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258758">
            <a:off x="6002721" y="5493997"/>
            <a:ext cx="1151764" cy="958433"/>
          </a:xfrm>
          <a:prstGeom prst="rect">
            <a:avLst/>
          </a:prstGeom>
        </p:spPr>
      </p:pic>
      <p:sp>
        <p:nvSpPr>
          <p:cNvPr id="330" name="Freeform 329">
            <a:extLst>
              <a:ext uri="{FF2B5EF4-FFF2-40B4-BE49-F238E27FC236}">
                <a16:creationId xmlns:a16="http://schemas.microsoft.com/office/drawing/2014/main" id="{46993B60-61C1-1D4B-B23F-95FC878B5890}"/>
              </a:ext>
            </a:extLst>
          </p:cNvPr>
          <p:cNvSpPr/>
          <p:nvPr/>
        </p:nvSpPr>
        <p:spPr>
          <a:xfrm rot="21129186">
            <a:off x="2042308" y="5079160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31" name="Freeform 330">
            <a:extLst>
              <a:ext uri="{FF2B5EF4-FFF2-40B4-BE49-F238E27FC236}">
                <a16:creationId xmlns:a16="http://schemas.microsoft.com/office/drawing/2014/main" id="{CCB0B273-D828-1540-8B91-1A43DC97979B}"/>
              </a:ext>
            </a:extLst>
          </p:cNvPr>
          <p:cNvSpPr/>
          <p:nvPr/>
        </p:nvSpPr>
        <p:spPr>
          <a:xfrm rot="21129186">
            <a:off x="2169042" y="5805967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32" name="Freeform 331">
            <a:extLst>
              <a:ext uri="{FF2B5EF4-FFF2-40B4-BE49-F238E27FC236}">
                <a16:creationId xmlns:a16="http://schemas.microsoft.com/office/drawing/2014/main" id="{1FC59782-1B7A-094F-9967-335AFE9AF1DB}"/>
              </a:ext>
            </a:extLst>
          </p:cNvPr>
          <p:cNvSpPr/>
          <p:nvPr/>
        </p:nvSpPr>
        <p:spPr>
          <a:xfrm rot="21129186">
            <a:off x="2078915" y="1337012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33" name="Freeform 332">
            <a:extLst>
              <a:ext uri="{FF2B5EF4-FFF2-40B4-BE49-F238E27FC236}">
                <a16:creationId xmlns:a16="http://schemas.microsoft.com/office/drawing/2014/main" id="{0C1487D5-2671-AA48-BB25-172A84DDF735}"/>
              </a:ext>
            </a:extLst>
          </p:cNvPr>
          <p:cNvSpPr/>
          <p:nvPr/>
        </p:nvSpPr>
        <p:spPr>
          <a:xfrm rot="21129186">
            <a:off x="2518348" y="1312759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34" name="Freeform 333">
            <a:extLst>
              <a:ext uri="{FF2B5EF4-FFF2-40B4-BE49-F238E27FC236}">
                <a16:creationId xmlns:a16="http://schemas.microsoft.com/office/drawing/2014/main" id="{3D18C406-3738-DB48-8F60-E14952DD2D72}"/>
              </a:ext>
            </a:extLst>
          </p:cNvPr>
          <p:cNvSpPr/>
          <p:nvPr/>
        </p:nvSpPr>
        <p:spPr>
          <a:xfrm rot="21129186">
            <a:off x="2074786" y="243442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35" name="Freeform 334">
            <a:extLst>
              <a:ext uri="{FF2B5EF4-FFF2-40B4-BE49-F238E27FC236}">
                <a16:creationId xmlns:a16="http://schemas.microsoft.com/office/drawing/2014/main" id="{B0312B3B-09E0-7845-8E56-CAB7218752BD}"/>
              </a:ext>
            </a:extLst>
          </p:cNvPr>
          <p:cNvSpPr/>
          <p:nvPr/>
        </p:nvSpPr>
        <p:spPr>
          <a:xfrm rot="21129186">
            <a:off x="2081379" y="290607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36" name="Freeform 335">
            <a:extLst>
              <a:ext uri="{FF2B5EF4-FFF2-40B4-BE49-F238E27FC236}">
                <a16:creationId xmlns:a16="http://schemas.microsoft.com/office/drawing/2014/main" id="{228C2B90-42C2-5C40-8685-AA1F287CA3AD}"/>
              </a:ext>
            </a:extLst>
          </p:cNvPr>
          <p:cNvSpPr/>
          <p:nvPr/>
        </p:nvSpPr>
        <p:spPr>
          <a:xfrm rot="21129186">
            <a:off x="2376995" y="253573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37" name="Freeform 336">
            <a:extLst>
              <a:ext uri="{FF2B5EF4-FFF2-40B4-BE49-F238E27FC236}">
                <a16:creationId xmlns:a16="http://schemas.microsoft.com/office/drawing/2014/main" id="{5C0298FA-ECD5-104F-83C6-477A8582FC0B}"/>
              </a:ext>
            </a:extLst>
          </p:cNvPr>
          <p:cNvSpPr/>
          <p:nvPr/>
        </p:nvSpPr>
        <p:spPr>
          <a:xfrm rot="21129186">
            <a:off x="2078872" y="358000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38" name="Freeform 337">
            <a:extLst>
              <a:ext uri="{FF2B5EF4-FFF2-40B4-BE49-F238E27FC236}">
                <a16:creationId xmlns:a16="http://schemas.microsoft.com/office/drawing/2014/main" id="{3E4512F8-CE28-1C40-AA50-59D07FD759F7}"/>
              </a:ext>
            </a:extLst>
          </p:cNvPr>
          <p:cNvSpPr/>
          <p:nvPr/>
        </p:nvSpPr>
        <p:spPr>
          <a:xfrm rot="21129186">
            <a:off x="2376995" y="211990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39" name="Freeform 338">
            <a:extLst>
              <a:ext uri="{FF2B5EF4-FFF2-40B4-BE49-F238E27FC236}">
                <a16:creationId xmlns:a16="http://schemas.microsoft.com/office/drawing/2014/main" id="{69C17D74-0643-0642-B935-ADEA50F37F3E}"/>
              </a:ext>
            </a:extLst>
          </p:cNvPr>
          <p:cNvSpPr/>
          <p:nvPr/>
        </p:nvSpPr>
        <p:spPr>
          <a:xfrm rot="21129186">
            <a:off x="2081378" y="1859492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40" name="Freeform 339">
            <a:extLst>
              <a:ext uri="{FF2B5EF4-FFF2-40B4-BE49-F238E27FC236}">
                <a16:creationId xmlns:a16="http://schemas.microsoft.com/office/drawing/2014/main" id="{3CDD1B64-68C7-4B48-9994-99C5DB5BDDFB}"/>
              </a:ext>
            </a:extLst>
          </p:cNvPr>
          <p:cNvSpPr/>
          <p:nvPr/>
        </p:nvSpPr>
        <p:spPr>
          <a:xfrm rot="21129186">
            <a:off x="2433499" y="480783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41" name="Freeform 340">
            <a:extLst>
              <a:ext uri="{FF2B5EF4-FFF2-40B4-BE49-F238E27FC236}">
                <a16:creationId xmlns:a16="http://schemas.microsoft.com/office/drawing/2014/main" id="{4C83D02F-D4AF-6C40-B09F-55D110213490}"/>
              </a:ext>
            </a:extLst>
          </p:cNvPr>
          <p:cNvSpPr/>
          <p:nvPr/>
        </p:nvSpPr>
        <p:spPr>
          <a:xfrm rot="21129186">
            <a:off x="2133050" y="5441195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42" name="Freeform 341">
            <a:extLst>
              <a:ext uri="{FF2B5EF4-FFF2-40B4-BE49-F238E27FC236}">
                <a16:creationId xmlns:a16="http://schemas.microsoft.com/office/drawing/2014/main" id="{A7968A04-8FF6-3C4A-AC6A-56A139CBDF53}"/>
              </a:ext>
            </a:extLst>
          </p:cNvPr>
          <p:cNvSpPr/>
          <p:nvPr/>
        </p:nvSpPr>
        <p:spPr>
          <a:xfrm rot="21129186">
            <a:off x="2082340" y="4633499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43" name="Freeform 342">
            <a:extLst>
              <a:ext uri="{FF2B5EF4-FFF2-40B4-BE49-F238E27FC236}">
                <a16:creationId xmlns:a16="http://schemas.microsoft.com/office/drawing/2014/main" id="{CC78D0B9-326D-D545-98AC-254D3C61C078}"/>
              </a:ext>
            </a:extLst>
          </p:cNvPr>
          <p:cNvSpPr/>
          <p:nvPr/>
        </p:nvSpPr>
        <p:spPr>
          <a:xfrm rot="21129186">
            <a:off x="2079966" y="430153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44" name="Freeform 343">
            <a:extLst>
              <a:ext uri="{FF2B5EF4-FFF2-40B4-BE49-F238E27FC236}">
                <a16:creationId xmlns:a16="http://schemas.microsoft.com/office/drawing/2014/main" id="{0C0421E0-C416-9F49-9C6A-722BE9750B20}"/>
              </a:ext>
            </a:extLst>
          </p:cNvPr>
          <p:cNvSpPr/>
          <p:nvPr/>
        </p:nvSpPr>
        <p:spPr>
          <a:xfrm rot="21129186">
            <a:off x="2511263" y="439215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45" name="Freeform 344">
            <a:extLst>
              <a:ext uri="{FF2B5EF4-FFF2-40B4-BE49-F238E27FC236}">
                <a16:creationId xmlns:a16="http://schemas.microsoft.com/office/drawing/2014/main" id="{A2FBFA5A-C9E4-4448-AF3E-481B8C029428}"/>
              </a:ext>
            </a:extLst>
          </p:cNvPr>
          <p:cNvSpPr/>
          <p:nvPr/>
        </p:nvSpPr>
        <p:spPr>
          <a:xfrm rot="21129186">
            <a:off x="2424108" y="540764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46" name="Freeform 345">
            <a:extLst>
              <a:ext uri="{FF2B5EF4-FFF2-40B4-BE49-F238E27FC236}">
                <a16:creationId xmlns:a16="http://schemas.microsoft.com/office/drawing/2014/main" id="{6628AAFF-9301-7E48-8C09-F6845E77AC1C}"/>
              </a:ext>
            </a:extLst>
          </p:cNvPr>
          <p:cNvSpPr/>
          <p:nvPr/>
        </p:nvSpPr>
        <p:spPr>
          <a:xfrm rot="21129186">
            <a:off x="2974568" y="611076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47" name="Freeform 346">
            <a:extLst>
              <a:ext uri="{FF2B5EF4-FFF2-40B4-BE49-F238E27FC236}">
                <a16:creationId xmlns:a16="http://schemas.microsoft.com/office/drawing/2014/main" id="{77FD3A51-9CF3-9C4F-B69F-B3C7D0150A48}"/>
              </a:ext>
            </a:extLst>
          </p:cNvPr>
          <p:cNvSpPr/>
          <p:nvPr/>
        </p:nvSpPr>
        <p:spPr>
          <a:xfrm rot="21129186">
            <a:off x="3551039" y="622506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48" name="Freeform 347">
            <a:extLst>
              <a:ext uri="{FF2B5EF4-FFF2-40B4-BE49-F238E27FC236}">
                <a16:creationId xmlns:a16="http://schemas.microsoft.com/office/drawing/2014/main" id="{0A10BAAF-51FB-2F4F-9148-B1F2504A6F36}"/>
              </a:ext>
            </a:extLst>
          </p:cNvPr>
          <p:cNvSpPr/>
          <p:nvPr/>
        </p:nvSpPr>
        <p:spPr>
          <a:xfrm rot="21129186">
            <a:off x="2283342" y="622506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49" name="Freeform 348">
            <a:extLst>
              <a:ext uri="{FF2B5EF4-FFF2-40B4-BE49-F238E27FC236}">
                <a16:creationId xmlns:a16="http://schemas.microsoft.com/office/drawing/2014/main" id="{8A65B88D-023F-654A-9DA6-2D2808736678}"/>
              </a:ext>
            </a:extLst>
          </p:cNvPr>
          <p:cNvSpPr/>
          <p:nvPr/>
        </p:nvSpPr>
        <p:spPr>
          <a:xfrm rot="21129186">
            <a:off x="2119480" y="3241990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50" name="Freeform 349">
            <a:extLst>
              <a:ext uri="{FF2B5EF4-FFF2-40B4-BE49-F238E27FC236}">
                <a16:creationId xmlns:a16="http://schemas.microsoft.com/office/drawing/2014/main" id="{F9A91EBF-C41D-BF48-BC84-541FC3B33CB2}"/>
              </a:ext>
            </a:extLst>
          </p:cNvPr>
          <p:cNvSpPr/>
          <p:nvPr/>
        </p:nvSpPr>
        <p:spPr>
          <a:xfrm rot="21129186">
            <a:off x="2116972" y="397733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51" name="Freeform 350">
            <a:extLst>
              <a:ext uri="{FF2B5EF4-FFF2-40B4-BE49-F238E27FC236}">
                <a16:creationId xmlns:a16="http://schemas.microsoft.com/office/drawing/2014/main" id="{76240F67-559F-3744-950A-7C7B3C0C4D9B}"/>
              </a:ext>
            </a:extLst>
          </p:cNvPr>
          <p:cNvSpPr/>
          <p:nvPr/>
        </p:nvSpPr>
        <p:spPr>
          <a:xfrm rot="21129186">
            <a:off x="1624288" y="581180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52" name="Freeform 351">
            <a:extLst>
              <a:ext uri="{FF2B5EF4-FFF2-40B4-BE49-F238E27FC236}">
                <a16:creationId xmlns:a16="http://schemas.microsoft.com/office/drawing/2014/main" id="{9908F7EC-FA94-154C-A37D-0340D446DD67}"/>
              </a:ext>
            </a:extLst>
          </p:cNvPr>
          <p:cNvSpPr/>
          <p:nvPr/>
        </p:nvSpPr>
        <p:spPr>
          <a:xfrm rot="21129186">
            <a:off x="1627168" y="1212499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53" name="Freeform 352">
            <a:extLst>
              <a:ext uri="{FF2B5EF4-FFF2-40B4-BE49-F238E27FC236}">
                <a16:creationId xmlns:a16="http://schemas.microsoft.com/office/drawing/2014/main" id="{83B16FB4-7B94-1842-B115-C1A097169356}"/>
              </a:ext>
            </a:extLst>
          </p:cNvPr>
          <p:cNvSpPr/>
          <p:nvPr/>
        </p:nvSpPr>
        <p:spPr>
          <a:xfrm rot="21129186">
            <a:off x="1623040" y="254872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54" name="Freeform 353">
            <a:extLst>
              <a:ext uri="{FF2B5EF4-FFF2-40B4-BE49-F238E27FC236}">
                <a16:creationId xmlns:a16="http://schemas.microsoft.com/office/drawing/2014/main" id="{3DACD2EB-F136-FD4E-92AD-A6DE8DD38D89}"/>
              </a:ext>
            </a:extLst>
          </p:cNvPr>
          <p:cNvSpPr/>
          <p:nvPr/>
        </p:nvSpPr>
        <p:spPr>
          <a:xfrm rot="21129186">
            <a:off x="1629632" y="302037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55" name="Freeform 354">
            <a:extLst>
              <a:ext uri="{FF2B5EF4-FFF2-40B4-BE49-F238E27FC236}">
                <a16:creationId xmlns:a16="http://schemas.microsoft.com/office/drawing/2014/main" id="{AE5F8D0E-BEE3-3C4B-B84C-3108D8FBFA9E}"/>
              </a:ext>
            </a:extLst>
          </p:cNvPr>
          <p:cNvSpPr/>
          <p:nvPr/>
        </p:nvSpPr>
        <p:spPr>
          <a:xfrm rot="21129186">
            <a:off x="1627126" y="369430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56" name="Freeform 355">
            <a:extLst>
              <a:ext uri="{FF2B5EF4-FFF2-40B4-BE49-F238E27FC236}">
                <a16:creationId xmlns:a16="http://schemas.microsoft.com/office/drawing/2014/main" id="{84AEB910-2988-8148-B393-5E879FA38ED5}"/>
              </a:ext>
            </a:extLst>
          </p:cNvPr>
          <p:cNvSpPr/>
          <p:nvPr/>
        </p:nvSpPr>
        <p:spPr>
          <a:xfrm rot="21129186">
            <a:off x="1642200" y="217458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58" name="Freeform 357">
            <a:extLst>
              <a:ext uri="{FF2B5EF4-FFF2-40B4-BE49-F238E27FC236}">
                <a16:creationId xmlns:a16="http://schemas.microsoft.com/office/drawing/2014/main" id="{2663C6B7-46D8-BC45-B3A0-590D40A8A55E}"/>
              </a:ext>
            </a:extLst>
          </p:cNvPr>
          <p:cNvSpPr/>
          <p:nvPr/>
        </p:nvSpPr>
        <p:spPr>
          <a:xfrm rot="21129186">
            <a:off x="1630595" y="4747799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59" name="Freeform 358">
            <a:extLst>
              <a:ext uri="{FF2B5EF4-FFF2-40B4-BE49-F238E27FC236}">
                <a16:creationId xmlns:a16="http://schemas.microsoft.com/office/drawing/2014/main" id="{74F6F38B-A9DE-E443-A1CE-0AAA5167CA0B}"/>
              </a:ext>
            </a:extLst>
          </p:cNvPr>
          <p:cNvSpPr/>
          <p:nvPr/>
        </p:nvSpPr>
        <p:spPr>
          <a:xfrm rot="21129186">
            <a:off x="1628220" y="441583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60" name="Freeform 359">
            <a:extLst>
              <a:ext uri="{FF2B5EF4-FFF2-40B4-BE49-F238E27FC236}">
                <a16:creationId xmlns:a16="http://schemas.microsoft.com/office/drawing/2014/main" id="{9C427E22-6EB1-5149-9931-434D02A13BB0}"/>
              </a:ext>
            </a:extLst>
          </p:cNvPr>
          <p:cNvSpPr/>
          <p:nvPr/>
        </p:nvSpPr>
        <p:spPr>
          <a:xfrm rot="21129186">
            <a:off x="1667735" y="341770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61" name="Freeform 360">
            <a:extLst>
              <a:ext uri="{FF2B5EF4-FFF2-40B4-BE49-F238E27FC236}">
                <a16:creationId xmlns:a16="http://schemas.microsoft.com/office/drawing/2014/main" id="{2DB0F014-B68E-784E-8B86-8926F0DE12B8}"/>
              </a:ext>
            </a:extLst>
          </p:cNvPr>
          <p:cNvSpPr/>
          <p:nvPr/>
        </p:nvSpPr>
        <p:spPr>
          <a:xfrm rot="21129186">
            <a:off x="1665227" y="409163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62" name="Freeform 361">
            <a:extLst>
              <a:ext uri="{FF2B5EF4-FFF2-40B4-BE49-F238E27FC236}">
                <a16:creationId xmlns:a16="http://schemas.microsoft.com/office/drawing/2014/main" id="{81132848-D7D2-EE4B-9536-BC7B8927AC61}"/>
              </a:ext>
            </a:extLst>
          </p:cNvPr>
          <p:cNvSpPr/>
          <p:nvPr/>
        </p:nvSpPr>
        <p:spPr>
          <a:xfrm rot="21129186">
            <a:off x="2571796" y="601279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63" name="Freeform 362">
            <a:extLst>
              <a:ext uri="{FF2B5EF4-FFF2-40B4-BE49-F238E27FC236}">
                <a16:creationId xmlns:a16="http://schemas.microsoft.com/office/drawing/2014/main" id="{B3B01A24-E204-7A4E-9372-ACDC43C846CE}"/>
              </a:ext>
            </a:extLst>
          </p:cNvPr>
          <p:cNvSpPr/>
          <p:nvPr/>
        </p:nvSpPr>
        <p:spPr>
          <a:xfrm rot="21129186">
            <a:off x="1739039" y="6170639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8DF14373-BE58-2846-BCA9-7169B535E155}"/>
              </a:ext>
            </a:extLst>
          </p:cNvPr>
          <p:cNvSpPr txBox="1"/>
          <p:nvPr/>
        </p:nvSpPr>
        <p:spPr>
          <a:xfrm>
            <a:off x="3446440" y="3478524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  </a:t>
            </a:r>
            <a:r>
              <a:rPr lang="en-US" dirty="0">
                <a:sym typeface="Wingdings"/>
              </a:rPr>
              <a:t> </a:t>
            </a:r>
            <a:endParaRPr lang="en-US" baseline="30000" dirty="0"/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57B316D9-1FFD-AA44-ABFB-8B96FC61A30A}"/>
              </a:ext>
            </a:extLst>
          </p:cNvPr>
          <p:cNvSpPr txBox="1"/>
          <p:nvPr/>
        </p:nvSpPr>
        <p:spPr>
          <a:xfrm>
            <a:off x="9575190" y="2994920"/>
            <a:ext cx="8250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H</a:t>
            </a:r>
            <a:r>
              <a:rPr lang="en-US" sz="1500" baseline="30000" dirty="0"/>
              <a:t>+</a:t>
            </a:r>
            <a:r>
              <a:rPr lang="en-US" sz="1500" dirty="0"/>
              <a:t>/</a:t>
            </a:r>
            <a:r>
              <a:rPr lang="en-US" sz="1500" dirty="0">
                <a:solidFill>
                  <a:srgbClr val="660066"/>
                </a:solidFill>
              </a:rPr>
              <a:t>OH</a:t>
            </a:r>
            <a:r>
              <a:rPr lang="en-US" sz="1500" baseline="30000" dirty="0">
                <a:solidFill>
                  <a:srgbClr val="660066"/>
                </a:solidFill>
              </a:rPr>
              <a:t>-</a:t>
            </a:r>
            <a:r>
              <a:rPr lang="en-US" sz="1500" baseline="30000" dirty="0"/>
              <a:t>  </a:t>
            </a:r>
          </a:p>
        </p:txBody>
      </p:sp>
      <p:cxnSp>
        <p:nvCxnSpPr>
          <p:cNvPr id="366" name="Straight Arrow Connector 365">
            <a:extLst>
              <a:ext uri="{FF2B5EF4-FFF2-40B4-BE49-F238E27FC236}">
                <a16:creationId xmlns:a16="http://schemas.microsoft.com/office/drawing/2014/main" id="{4C29DA08-5DC5-1E4A-B275-0A8E8AE37A7E}"/>
              </a:ext>
            </a:extLst>
          </p:cNvPr>
          <p:cNvCxnSpPr/>
          <p:nvPr/>
        </p:nvCxnSpPr>
        <p:spPr>
          <a:xfrm flipV="1">
            <a:off x="10090798" y="2695929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Arrow Connector 366">
            <a:extLst>
              <a:ext uri="{FF2B5EF4-FFF2-40B4-BE49-F238E27FC236}">
                <a16:creationId xmlns:a16="http://schemas.microsoft.com/office/drawing/2014/main" id="{559F6BB2-99A2-1443-97BF-3E127A03CBD7}"/>
              </a:ext>
            </a:extLst>
          </p:cNvPr>
          <p:cNvCxnSpPr/>
          <p:nvPr/>
        </p:nvCxnSpPr>
        <p:spPr>
          <a:xfrm flipV="1">
            <a:off x="9911239" y="2833434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Arrow Connector 367">
            <a:extLst>
              <a:ext uri="{FF2B5EF4-FFF2-40B4-BE49-F238E27FC236}">
                <a16:creationId xmlns:a16="http://schemas.microsoft.com/office/drawing/2014/main" id="{9FD74AE1-78C0-4B40-B02F-FFD39C19EBF7}"/>
              </a:ext>
            </a:extLst>
          </p:cNvPr>
          <p:cNvCxnSpPr/>
          <p:nvPr/>
        </p:nvCxnSpPr>
        <p:spPr>
          <a:xfrm flipV="1">
            <a:off x="9779590" y="2697088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9" name="TextBox 368">
            <a:extLst>
              <a:ext uri="{FF2B5EF4-FFF2-40B4-BE49-F238E27FC236}">
                <a16:creationId xmlns:a16="http://schemas.microsoft.com/office/drawing/2014/main" id="{C2455E19-FF56-5D4E-A42D-DB6CC243F9FF}"/>
              </a:ext>
            </a:extLst>
          </p:cNvPr>
          <p:cNvSpPr txBox="1"/>
          <p:nvPr/>
        </p:nvSpPr>
        <p:spPr>
          <a:xfrm>
            <a:off x="9851572" y="3844436"/>
            <a:ext cx="4354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660066"/>
                </a:solidFill>
              </a:rPr>
              <a:t>OH</a:t>
            </a:r>
            <a:r>
              <a:rPr lang="en-US" sz="1500" baseline="30000" dirty="0">
                <a:solidFill>
                  <a:srgbClr val="660066"/>
                </a:solidFill>
              </a:rPr>
              <a:t>-</a:t>
            </a:r>
            <a:r>
              <a:rPr lang="en-US" sz="1500" baseline="30000" dirty="0"/>
              <a:t>  </a:t>
            </a:r>
          </a:p>
        </p:txBody>
      </p:sp>
      <p:cxnSp>
        <p:nvCxnSpPr>
          <p:cNvPr id="370" name="Straight Arrow Connector 369">
            <a:extLst>
              <a:ext uri="{FF2B5EF4-FFF2-40B4-BE49-F238E27FC236}">
                <a16:creationId xmlns:a16="http://schemas.microsoft.com/office/drawing/2014/main" id="{165BFDBC-735F-5144-8F32-7F2F71D48B48}"/>
              </a:ext>
            </a:extLst>
          </p:cNvPr>
          <p:cNvCxnSpPr/>
          <p:nvPr/>
        </p:nvCxnSpPr>
        <p:spPr>
          <a:xfrm flipV="1">
            <a:off x="10161554" y="3491017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Arrow Connector 370">
            <a:extLst>
              <a:ext uri="{FF2B5EF4-FFF2-40B4-BE49-F238E27FC236}">
                <a16:creationId xmlns:a16="http://schemas.microsoft.com/office/drawing/2014/main" id="{AA9ACC39-B379-3A42-8C2A-FCD2D8D689C8}"/>
              </a:ext>
            </a:extLst>
          </p:cNvPr>
          <p:cNvCxnSpPr/>
          <p:nvPr/>
        </p:nvCxnSpPr>
        <p:spPr>
          <a:xfrm flipV="1">
            <a:off x="9981997" y="3628522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Arrow Connector 371">
            <a:extLst>
              <a:ext uri="{FF2B5EF4-FFF2-40B4-BE49-F238E27FC236}">
                <a16:creationId xmlns:a16="http://schemas.microsoft.com/office/drawing/2014/main" id="{5984C9A2-5EB9-224F-A31E-DDFA034EF894}"/>
              </a:ext>
            </a:extLst>
          </p:cNvPr>
          <p:cNvCxnSpPr/>
          <p:nvPr/>
        </p:nvCxnSpPr>
        <p:spPr>
          <a:xfrm flipV="1">
            <a:off x="9850347" y="3492176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3" name="TextBox 372">
            <a:extLst>
              <a:ext uri="{FF2B5EF4-FFF2-40B4-BE49-F238E27FC236}">
                <a16:creationId xmlns:a16="http://schemas.microsoft.com/office/drawing/2014/main" id="{5ACC63EB-A159-A241-BE03-3A3C3D2A22BB}"/>
              </a:ext>
            </a:extLst>
          </p:cNvPr>
          <p:cNvSpPr txBox="1"/>
          <p:nvPr/>
        </p:nvSpPr>
        <p:spPr>
          <a:xfrm>
            <a:off x="9857012" y="4503023"/>
            <a:ext cx="4354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660066"/>
                </a:solidFill>
              </a:rPr>
              <a:t>OH</a:t>
            </a:r>
            <a:r>
              <a:rPr lang="en-US" sz="1500" baseline="30000" dirty="0">
                <a:solidFill>
                  <a:srgbClr val="660066"/>
                </a:solidFill>
              </a:rPr>
              <a:t>-</a:t>
            </a:r>
            <a:r>
              <a:rPr lang="en-US" sz="1500" baseline="30000" dirty="0"/>
              <a:t>  </a:t>
            </a:r>
          </a:p>
        </p:txBody>
      </p:sp>
      <p:cxnSp>
        <p:nvCxnSpPr>
          <p:cNvPr id="374" name="Straight Arrow Connector 373">
            <a:extLst>
              <a:ext uri="{FF2B5EF4-FFF2-40B4-BE49-F238E27FC236}">
                <a16:creationId xmlns:a16="http://schemas.microsoft.com/office/drawing/2014/main" id="{C5891B72-CD1B-614B-B4AA-41D5B91BBBAD}"/>
              </a:ext>
            </a:extLst>
          </p:cNvPr>
          <p:cNvCxnSpPr/>
          <p:nvPr/>
        </p:nvCxnSpPr>
        <p:spPr>
          <a:xfrm flipV="1">
            <a:off x="10166994" y="4149604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Arrow Connector 374">
            <a:extLst>
              <a:ext uri="{FF2B5EF4-FFF2-40B4-BE49-F238E27FC236}">
                <a16:creationId xmlns:a16="http://schemas.microsoft.com/office/drawing/2014/main" id="{F19821F7-A1FC-F94F-A3DF-29822FF141DE}"/>
              </a:ext>
            </a:extLst>
          </p:cNvPr>
          <p:cNvCxnSpPr/>
          <p:nvPr/>
        </p:nvCxnSpPr>
        <p:spPr>
          <a:xfrm flipV="1">
            <a:off x="9987435" y="4287109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Arrow Connector 375">
            <a:extLst>
              <a:ext uri="{FF2B5EF4-FFF2-40B4-BE49-F238E27FC236}">
                <a16:creationId xmlns:a16="http://schemas.microsoft.com/office/drawing/2014/main" id="{E1F3ADC0-EE53-1A4A-A188-DC1F5A7CBDAF}"/>
              </a:ext>
            </a:extLst>
          </p:cNvPr>
          <p:cNvCxnSpPr/>
          <p:nvPr/>
        </p:nvCxnSpPr>
        <p:spPr>
          <a:xfrm flipV="1">
            <a:off x="9855786" y="4150762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7" name="TextBox 376">
            <a:extLst>
              <a:ext uri="{FF2B5EF4-FFF2-40B4-BE49-F238E27FC236}">
                <a16:creationId xmlns:a16="http://schemas.microsoft.com/office/drawing/2014/main" id="{9C6E42B8-8621-4043-918F-6A47863F3DA6}"/>
              </a:ext>
            </a:extLst>
          </p:cNvPr>
          <p:cNvSpPr txBox="1"/>
          <p:nvPr/>
        </p:nvSpPr>
        <p:spPr>
          <a:xfrm>
            <a:off x="9829796" y="5830023"/>
            <a:ext cx="4354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660066"/>
                </a:solidFill>
              </a:rPr>
              <a:t>OH</a:t>
            </a:r>
            <a:r>
              <a:rPr lang="en-US" sz="1500" baseline="30000" dirty="0">
                <a:solidFill>
                  <a:srgbClr val="660066"/>
                </a:solidFill>
              </a:rPr>
              <a:t>-</a:t>
            </a:r>
            <a:r>
              <a:rPr lang="en-US" sz="1500" baseline="30000" dirty="0"/>
              <a:t>  </a:t>
            </a:r>
          </a:p>
        </p:txBody>
      </p:sp>
      <p:cxnSp>
        <p:nvCxnSpPr>
          <p:cNvPr id="378" name="Straight Arrow Connector 377">
            <a:extLst>
              <a:ext uri="{FF2B5EF4-FFF2-40B4-BE49-F238E27FC236}">
                <a16:creationId xmlns:a16="http://schemas.microsoft.com/office/drawing/2014/main" id="{186168F3-C7FE-B645-851A-4F8CF1F40828}"/>
              </a:ext>
            </a:extLst>
          </p:cNvPr>
          <p:cNvCxnSpPr/>
          <p:nvPr/>
        </p:nvCxnSpPr>
        <p:spPr>
          <a:xfrm flipV="1">
            <a:off x="10139779" y="5476604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Arrow Connector 378">
            <a:extLst>
              <a:ext uri="{FF2B5EF4-FFF2-40B4-BE49-F238E27FC236}">
                <a16:creationId xmlns:a16="http://schemas.microsoft.com/office/drawing/2014/main" id="{F1BAC8A7-9CC7-DB44-9C07-A526363C9967}"/>
              </a:ext>
            </a:extLst>
          </p:cNvPr>
          <p:cNvCxnSpPr/>
          <p:nvPr/>
        </p:nvCxnSpPr>
        <p:spPr>
          <a:xfrm flipV="1">
            <a:off x="9960222" y="5614109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Arrow Connector 379">
            <a:extLst>
              <a:ext uri="{FF2B5EF4-FFF2-40B4-BE49-F238E27FC236}">
                <a16:creationId xmlns:a16="http://schemas.microsoft.com/office/drawing/2014/main" id="{C5CE887C-3334-0C41-8414-A0EDBAB62900}"/>
              </a:ext>
            </a:extLst>
          </p:cNvPr>
          <p:cNvCxnSpPr/>
          <p:nvPr/>
        </p:nvCxnSpPr>
        <p:spPr>
          <a:xfrm flipV="1">
            <a:off x="9828573" y="5477762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3" name="Arc 382">
            <a:extLst>
              <a:ext uri="{FF2B5EF4-FFF2-40B4-BE49-F238E27FC236}">
                <a16:creationId xmlns:a16="http://schemas.microsoft.com/office/drawing/2014/main" id="{72A9A5B4-12D7-1C47-A831-25982031050A}"/>
              </a:ext>
            </a:extLst>
          </p:cNvPr>
          <p:cNvSpPr/>
          <p:nvPr/>
        </p:nvSpPr>
        <p:spPr>
          <a:xfrm rot="5400000">
            <a:off x="-2136998" y="109539"/>
            <a:ext cx="7328553" cy="3851531"/>
          </a:xfrm>
          <a:prstGeom prst="arc">
            <a:avLst>
              <a:gd name="adj1" fmla="val 16327636"/>
              <a:gd name="adj2" fmla="val 0"/>
            </a:avLst>
          </a:prstGeom>
          <a:ln w="57150" cmpd="sng"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385" name="Freeform 384">
            <a:extLst>
              <a:ext uri="{FF2B5EF4-FFF2-40B4-BE49-F238E27FC236}">
                <a16:creationId xmlns:a16="http://schemas.microsoft.com/office/drawing/2014/main" id="{BBED05C6-D601-0541-B6A2-33486AA902D9}"/>
              </a:ext>
            </a:extLst>
          </p:cNvPr>
          <p:cNvSpPr/>
          <p:nvPr/>
        </p:nvSpPr>
        <p:spPr>
          <a:xfrm rot="21129186">
            <a:off x="2727520" y="3141503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62F3B298-99CD-5146-B745-3F5C4B7CA177}"/>
              </a:ext>
            </a:extLst>
          </p:cNvPr>
          <p:cNvSpPr txBox="1"/>
          <p:nvPr/>
        </p:nvSpPr>
        <p:spPr>
          <a:xfrm>
            <a:off x="9547974" y="2327728"/>
            <a:ext cx="8250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H</a:t>
            </a:r>
            <a:r>
              <a:rPr lang="en-US" sz="1500" baseline="30000" dirty="0"/>
              <a:t>+</a:t>
            </a:r>
            <a:r>
              <a:rPr lang="en-US" sz="1500" dirty="0"/>
              <a:t>/</a:t>
            </a:r>
            <a:r>
              <a:rPr lang="en-US" sz="1500" dirty="0">
                <a:solidFill>
                  <a:srgbClr val="660066"/>
                </a:solidFill>
              </a:rPr>
              <a:t>OH</a:t>
            </a:r>
            <a:r>
              <a:rPr lang="en-US" sz="1500" baseline="30000" dirty="0">
                <a:solidFill>
                  <a:srgbClr val="660066"/>
                </a:solidFill>
              </a:rPr>
              <a:t>-</a:t>
            </a:r>
            <a:r>
              <a:rPr lang="en-US" sz="1500" baseline="30000" dirty="0"/>
              <a:t>  </a:t>
            </a:r>
          </a:p>
        </p:txBody>
      </p:sp>
      <p:cxnSp>
        <p:nvCxnSpPr>
          <p:cNvPr id="389" name="Straight Arrow Connector 388">
            <a:extLst>
              <a:ext uri="{FF2B5EF4-FFF2-40B4-BE49-F238E27FC236}">
                <a16:creationId xmlns:a16="http://schemas.microsoft.com/office/drawing/2014/main" id="{3802A158-8BF0-7D44-989C-983DE07E5D4D}"/>
              </a:ext>
            </a:extLst>
          </p:cNvPr>
          <p:cNvCxnSpPr/>
          <p:nvPr/>
        </p:nvCxnSpPr>
        <p:spPr>
          <a:xfrm flipV="1">
            <a:off x="10063582" y="2028737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Arrow Connector 389">
            <a:extLst>
              <a:ext uri="{FF2B5EF4-FFF2-40B4-BE49-F238E27FC236}">
                <a16:creationId xmlns:a16="http://schemas.microsoft.com/office/drawing/2014/main" id="{7A6A698A-F481-1A44-8620-AFB7BB47ABA0}"/>
              </a:ext>
            </a:extLst>
          </p:cNvPr>
          <p:cNvCxnSpPr/>
          <p:nvPr/>
        </p:nvCxnSpPr>
        <p:spPr>
          <a:xfrm flipV="1">
            <a:off x="9884023" y="2166241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Arrow Connector 390">
            <a:extLst>
              <a:ext uri="{FF2B5EF4-FFF2-40B4-BE49-F238E27FC236}">
                <a16:creationId xmlns:a16="http://schemas.microsoft.com/office/drawing/2014/main" id="{6C87207C-4CD2-114F-BF05-17BB978BE536}"/>
              </a:ext>
            </a:extLst>
          </p:cNvPr>
          <p:cNvCxnSpPr/>
          <p:nvPr/>
        </p:nvCxnSpPr>
        <p:spPr>
          <a:xfrm flipV="1">
            <a:off x="9752374" y="2029894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2" name="TextBox 391">
            <a:extLst>
              <a:ext uri="{FF2B5EF4-FFF2-40B4-BE49-F238E27FC236}">
                <a16:creationId xmlns:a16="http://schemas.microsoft.com/office/drawing/2014/main" id="{95593243-5403-1D45-8EA0-32B854C25BB9}"/>
              </a:ext>
            </a:extLst>
          </p:cNvPr>
          <p:cNvSpPr txBox="1"/>
          <p:nvPr/>
        </p:nvSpPr>
        <p:spPr>
          <a:xfrm>
            <a:off x="9237820" y="5841963"/>
            <a:ext cx="4354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660066"/>
                </a:solidFill>
              </a:rPr>
              <a:t>OH</a:t>
            </a:r>
            <a:r>
              <a:rPr lang="en-US" sz="1500" baseline="30000" dirty="0">
                <a:solidFill>
                  <a:srgbClr val="660066"/>
                </a:solidFill>
              </a:rPr>
              <a:t>-</a:t>
            </a:r>
            <a:r>
              <a:rPr lang="en-US" sz="1500" baseline="30000" dirty="0"/>
              <a:t>  </a:t>
            </a:r>
          </a:p>
        </p:txBody>
      </p:sp>
      <p:cxnSp>
        <p:nvCxnSpPr>
          <p:cNvPr id="393" name="Straight Arrow Connector 392">
            <a:extLst>
              <a:ext uri="{FF2B5EF4-FFF2-40B4-BE49-F238E27FC236}">
                <a16:creationId xmlns:a16="http://schemas.microsoft.com/office/drawing/2014/main" id="{31633B6F-4A4C-664D-9B95-61D58AE38F52}"/>
              </a:ext>
            </a:extLst>
          </p:cNvPr>
          <p:cNvCxnSpPr/>
          <p:nvPr/>
        </p:nvCxnSpPr>
        <p:spPr>
          <a:xfrm flipV="1">
            <a:off x="9547802" y="5488544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Arrow Connector 393">
            <a:extLst>
              <a:ext uri="{FF2B5EF4-FFF2-40B4-BE49-F238E27FC236}">
                <a16:creationId xmlns:a16="http://schemas.microsoft.com/office/drawing/2014/main" id="{86F90156-F1C8-5D4A-9C58-41D2C917840D}"/>
              </a:ext>
            </a:extLst>
          </p:cNvPr>
          <p:cNvCxnSpPr/>
          <p:nvPr/>
        </p:nvCxnSpPr>
        <p:spPr>
          <a:xfrm flipV="1">
            <a:off x="9368245" y="5626049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F9999BD-2213-7541-AB7A-5B5C70729ADE}"/>
              </a:ext>
            </a:extLst>
          </p:cNvPr>
          <p:cNvSpPr txBox="1"/>
          <p:nvPr/>
        </p:nvSpPr>
        <p:spPr>
          <a:xfrm>
            <a:off x="118682" y="55381"/>
            <a:ext cx="313670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rgbClr val="3366FF"/>
                </a:solidFill>
              </a:rPr>
              <a:t>ACIDULOUS OCEAN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C7BF3B9C-DBAC-6043-B789-6528AE2C54E1}"/>
              </a:ext>
            </a:extLst>
          </p:cNvPr>
          <p:cNvSpPr txBox="1"/>
          <p:nvPr/>
        </p:nvSpPr>
        <p:spPr>
          <a:xfrm>
            <a:off x="3702895" y="149020"/>
            <a:ext cx="433336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>
                <a:solidFill>
                  <a:srgbClr val="00B050"/>
                </a:solidFill>
              </a:rPr>
              <a:t>GREEN RUST ENGINE</a:t>
            </a:r>
            <a:endParaRPr lang="en-US" sz="3733" dirty="0">
              <a:solidFill>
                <a:srgbClr val="00B050"/>
              </a:solidFill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CFE69F84-D68F-CA45-8CD5-34F8C033501D}"/>
              </a:ext>
            </a:extLst>
          </p:cNvPr>
          <p:cNvSpPr txBox="1"/>
          <p:nvPr/>
        </p:nvSpPr>
        <p:spPr>
          <a:xfrm>
            <a:off x="9102984" y="25139"/>
            <a:ext cx="27204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ALKALINE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</a:rPr>
              <a:t>HYDROTHERMAL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</a:rPr>
              <a:t>FLUX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1FC0BDB6-B4CB-7B46-A953-8A7FF598C038}"/>
              </a:ext>
            </a:extLst>
          </p:cNvPr>
          <p:cNvSpPr txBox="1"/>
          <p:nvPr/>
        </p:nvSpPr>
        <p:spPr>
          <a:xfrm>
            <a:off x="2563661" y="1514085"/>
            <a:ext cx="1742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2H</a:t>
            </a:r>
            <a:r>
              <a:rPr lang="en-US" sz="3200" baseline="30000" dirty="0">
                <a:solidFill>
                  <a:prstClr val="black"/>
                </a:solidFill>
              </a:rPr>
              <a:t>+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2667" dirty="0">
                <a:solidFill>
                  <a:prstClr val="black"/>
                </a:solidFill>
              </a:rPr>
              <a:t>+</a:t>
            </a:r>
            <a:r>
              <a:rPr lang="en-US" sz="1867" dirty="0">
                <a:solidFill>
                  <a:prstClr val="black"/>
                </a:solidFill>
              </a:rPr>
              <a:t> </a:t>
            </a:r>
            <a:r>
              <a:rPr lang="en-US" sz="2700" dirty="0">
                <a:solidFill>
                  <a:prstClr val="black"/>
                </a:solidFill>
              </a:rPr>
              <a:t>NO</a:t>
            </a:r>
            <a:r>
              <a:rPr lang="en-US" sz="2700" baseline="-25000" dirty="0">
                <a:solidFill>
                  <a:prstClr val="black"/>
                </a:solidFill>
              </a:rPr>
              <a:t>3</a:t>
            </a:r>
            <a:r>
              <a:rPr lang="en-US" sz="2700" baseline="30000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4B46ED1E-C2E2-2A41-9108-FEA9F58B091B}"/>
              </a:ext>
            </a:extLst>
          </p:cNvPr>
          <p:cNvSpPr txBox="1"/>
          <p:nvPr/>
        </p:nvSpPr>
        <p:spPr>
          <a:xfrm rot="21241094">
            <a:off x="-13951" y="5337792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NO</a:t>
            </a:r>
            <a:r>
              <a:rPr lang="en-US" sz="2400" baseline="-25000" dirty="0">
                <a:solidFill>
                  <a:prstClr val="black"/>
                </a:solidFill>
              </a:rPr>
              <a:t>3</a:t>
            </a:r>
            <a:endParaRPr lang="en-US" sz="2400" dirty="0"/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6F3F2F2E-1DD8-324D-B1FF-76D04D0021E1}"/>
              </a:ext>
            </a:extLst>
          </p:cNvPr>
          <p:cNvSpPr txBox="1"/>
          <p:nvPr/>
        </p:nvSpPr>
        <p:spPr>
          <a:xfrm>
            <a:off x="930335" y="3772212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</a:rPr>
              <a:t>CO</a:t>
            </a:r>
            <a:r>
              <a:rPr lang="en-US" sz="2400" baseline="-25000" dirty="0">
                <a:solidFill>
                  <a:srgbClr val="3366FF"/>
                </a:solidFill>
              </a:rPr>
              <a:t>2</a:t>
            </a:r>
          </a:p>
        </p:txBody>
      </p:sp>
      <p:sp>
        <p:nvSpPr>
          <p:cNvPr id="386" name="Freeform 385">
            <a:extLst>
              <a:ext uri="{FF2B5EF4-FFF2-40B4-BE49-F238E27FC236}">
                <a16:creationId xmlns:a16="http://schemas.microsoft.com/office/drawing/2014/main" id="{9D9E33E4-F1D3-134C-9574-7D238F861E38}"/>
              </a:ext>
            </a:extLst>
          </p:cNvPr>
          <p:cNvSpPr/>
          <p:nvPr/>
        </p:nvSpPr>
        <p:spPr>
          <a:xfrm rot="21129186">
            <a:off x="1012963" y="5309572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87" name="Freeform 386">
            <a:extLst>
              <a:ext uri="{FF2B5EF4-FFF2-40B4-BE49-F238E27FC236}">
                <a16:creationId xmlns:a16="http://schemas.microsoft.com/office/drawing/2014/main" id="{44663AE3-B591-3A40-9196-A8C93E9B221D}"/>
              </a:ext>
            </a:extLst>
          </p:cNvPr>
          <p:cNvSpPr/>
          <p:nvPr/>
        </p:nvSpPr>
        <p:spPr>
          <a:xfrm rot="21129186">
            <a:off x="1379178" y="5894867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95" name="Freeform 394">
            <a:extLst>
              <a:ext uri="{FF2B5EF4-FFF2-40B4-BE49-F238E27FC236}">
                <a16:creationId xmlns:a16="http://schemas.microsoft.com/office/drawing/2014/main" id="{E212B8E7-6218-594C-9F73-4F120F392F4D}"/>
              </a:ext>
            </a:extLst>
          </p:cNvPr>
          <p:cNvSpPr/>
          <p:nvPr/>
        </p:nvSpPr>
        <p:spPr>
          <a:xfrm rot="21129186">
            <a:off x="813550" y="183561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96" name="Freeform 395">
            <a:extLst>
              <a:ext uri="{FF2B5EF4-FFF2-40B4-BE49-F238E27FC236}">
                <a16:creationId xmlns:a16="http://schemas.microsoft.com/office/drawing/2014/main" id="{61466584-2E99-494B-A98B-4A5F4AB8C1CA}"/>
              </a:ext>
            </a:extLst>
          </p:cNvPr>
          <p:cNvSpPr/>
          <p:nvPr/>
        </p:nvSpPr>
        <p:spPr>
          <a:xfrm rot="21129186">
            <a:off x="1555551" y="153425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97" name="Freeform 396">
            <a:extLst>
              <a:ext uri="{FF2B5EF4-FFF2-40B4-BE49-F238E27FC236}">
                <a16:creationId xmlns:a16="http://schemas.microsoft.com/office/drawing/2014/main" id="{6D473652-7EBC-0B46-AB38-4D35A66D5CE5}"/>
              </a:ext>
            </a:extLst>
          </p:cNvPr>
          <p:cNvSpPr/>
          <p:nvPr/>
        </p:nvSpPr>
        <p:spPr>
          <a:xfrm rot="21129186">
            <a:off x="1186952" y="252332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98" name="Freeform 397">
            <a:extLst>
              <a:ext uri="{FF2B5EF4-FFF2-40B4-BE49-F238E27FC236}">
                <a16:creationId xmlns:a16="http://schemas.microsoft.com/office/drawing/2014/main" id="{3CA70B67-A240-B641-A779-154F6F19BCD7}"/>
              </a:ext>
            </a:extLst>
          </p:cNvPr>
          <p:cNvSpPr/>
          <p:nvPr/>
        </p:nvSpPr>
        <p:spPr>
          <a:xfrm rot="21129186">
            <a:off x="1193546" y="299497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99" name="Freeform 398">
            <a:extLst>
              <a:ext uri="{FF2B5EF4-FFF2-40B4-BE49-F238E27FC236}">
                <a16:creationId xmlns:a16="http://schemas.microsoft.com/office/drawing/2014/main" id="{8739D9CF-46FA-5447-8B5F-57A80936CE40}"/>
              </a:ext>
            </a:extLst>
          </p:cNvPr>
          <p:cNvSpPr/>
          <p:nvPr/>
        </p:nvSpPr>
        <p:spPr>
          <a:xfrm rot="21129186">
            <a:off x="1191038" y="366890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00" name="Freeform 399">
            <a:extLst>
              <a:ext uri="{FF2B5EF4-FFF2-40B4-BE49-F238E27FC236}">
                <a16:creationId xmlns:a16="http://schemas.microsoft.com/office/drawing/2014/main" id="{3FC58E25-9F21-3540-A77E-94646F4466C8}"/>
              </a:ext>
            </a:extLst>
          </p:cNvPr>
          <p:cNvSpPr/>
          <p:nvPr/>
        </p:nvSpPr>
        <p:spPr>
          <a:xfrm rot="21129186">
            <a:off x="1193544" y="1948392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01" name="Freeform 400">
            <a:extLst>
              <a:ext uri="{FF2B5EF4-FFF2-40B4-BE49-F238E27FC236}">
                <a16:creationId xmlns:a16="http://schemas.microsoft.com/office/drawing/2014/main" id="{D7F402D4-833B-AE48-8C2D-759E3215CC5E}"/>
              </a:ext>
            </a:extLst>
          </p:cNvPr>
          <p:cNvSpPr/>
          <p:nvPr/>
        </p:nvSpPr>
        <p:spPr>
          <a:xfrm rot="21129186">
            <a:off x="1245216" y="5530095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02" name="Freeform 401">
            <a:extLst>
              <a:ext uri="{FF2B5EF4-FFF2-40B4-BE49-F238E27FC236}">
                <a16:creationId xmlns:a16="http://schemas.microsoft.com/office/drawing/2014/main" id="{BB16CD21-746A-1F4B-9E3F-0CF8855279C1}"/>
              </a:ext>
            </a:extLst>
          </p:cNvPr>
          <p:cNvSpPr/>
          <p:nvPr/>
        </p:nvSpPr>
        <p:spPr>
          <a:xfrm rot="21129186">
            <a:off x="1194507" y="487479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03" name="Freeform 402">
            <a:extLst>
              <a:ext uri="{FF2B5EF4-FFF2-40B4-BE49-F238E27FC236}">
                <a16:creationId xmlns:a16="http://schemas.microsoft.com/office/drawing/2014/main" id="{3826F763-E399-F940-9366-8A54ACAE47C0}"/>
              </a:ext>
            </a:extLst>
          </p:cNvPr>
          <p:cNvSpPr/>
          <p:nvPr/>
        </p:nvSpPr>
        <p:spPr>
          <a:xfrm rot="21129186">
            <a:off x="1192134" y="439043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04" name="Freeform 403">
            <a:extLst>
              <a:ext uri="{FF2B5EF4-FFF2-40B4-BE49-F238E27FC236}">
                <a16:creationId xmlns:a16="http://schemas.microsoft.com/office/drawing/2014/main" id="{5A46BBC6-D484-C543-9B03-A2AF2E2C3E42}"/>
              </a:ext>
            </a:extLst>
          </p:cNvPr>
          <p:cNvSpPr/>
          <p:nvPr/>
        </p:nvSpPr>
        <p:spPr>
          <a:xfrm rot="21129186">
            <a:off x="561218" y="5282360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05" name="Freeform 404">
            <a:extLst>
              <a:ext uri="{FF2B5EF4-FFF2-40B4-BE49-F238E27FC236}">
                <a16:creationId xmlns:a16="http://schemas.microsoft.com/office/drawing/2014/main" id="{B2EF850A-41C7-D141-BF49-6F2F064C5318}"/>
              </a:ext>
            </a:extLst>
          </p:cNvPr>
          <p:cNvSpPr/>
          <p:nvPr/>
        </p:nvSpPr>
        <p:spPr>
          <a:xfrm rot="21129186">
            <a:off x="687951" y="6009167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06" name="Freeform 405">
            <a:extLst>
              <a:ext uri="{FF2B5EF4-FFF2-40B4-BE49-F238E27FC236}">
                <a16:creationId xmlns:a16="http://schemas.microsoft.com/office/drawing/2014/main" id="{3DF783E0-8A0A-DA4C-BBD7-A7CAD972C4BE}"/>
              </a:ext>
            </a:extLst>
          </p:cNvPr>
          <p:cNvSpPr/>
          <p:nvPr/>
        </p:nvSpPr>
        <p:spPr>
          <a:xfrm rot="21129186">
            <a:off x="597824" y="1540212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07" name="Freeform 406">
            <a:extLst>
              <a:ext uri="{FF2B5EF4-FFF2-40B4-BE49-F238E27FC236}">
                <a16:creationId xmlns:a16="http://schemas.microsoft.com/office/drawing/2014/main" id="{62FE80F6-DBB5-2F4D-BD82-0BF6C62FBC7B}"/>
              </a:ext>
            </a:extLst>
          </p:cNvPr>
          <p:cNvSpPr/>
          <p:nvPr/>
        </p:nvSpPr>
        <p:spPr>
          <a:xfrm rot="21129186">
            <a:off x="1037258" y="1515959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08" name="Freeform 407">
            <a:extLst>
              <a:ext uri="{FF2B5EF4-FFF2-40B4-BE49-F238E27FC236}">
                <a16:creationId xmlns:a16="http://schemas.microsoft.com/office/drawing/2014/main" id="{48B44873-3A2E-4446-86EE-59C66AB72218}"/>
              </a:ext>
            </a:extLst>
          </p:cNvPr>
          <p:cNvSpPr/>
          <p:nvPr/>
        </p:nvSpPr>
        <p:spPr>
          <a:xfrm rot="21129186">
            <a:off x="593695" y="2537070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09" name="Freeform 408">
            <a:extLst>
              <a:ext uri="{FF2B5EF4-FFF2-40B4-BE49-F238E27FC236}">
                <a16:creationId xmlns:a16="http://schemas.microsoft.com/office/drawing/2014/main" id="{84F295AE-A5FE-1B47-A9C2-0316AB7E5577}"/>
              </a:ext>
            </a:extLst>
          </p:cNvPr>
          <p:cNvSpPr/>
          <p:nvPr/>
        </p:nvSpPr>
        <p:spPr>
          <a:xfrm rot="21129186">
            <a:off x="600288" y="310927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10" name="Freeform 409">
            <a:extLst>
              <a:ext uri="{FF2B5EF4-FFF2-40B4-BE49-F238E27FC236}">
                <a16:creationId xmlns:a16="http://schemas.microsoft.com/office/drawing/2014/main" id="{122E5428-739B-3B49-8D9E-DBEFFB807950}"/>
              </a:ext>
            </a:extLst>
          </p:cNvPr>
          <p:cNvSpPr/>
          <p:nvPr/>
        </p:nvSpPr>
        <p:spPr>
          <a:xfrm rot="21129186">
            <a:off x="895904" y="273893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11" name="Freeform 410">
            <a:extLst>
              <a:ext uri="{FF2B5EF4-FFF2-40B4-BE49-F238E27FC236}">
                <a16:creationId xmlns:a16="http://schemas.microsoft.com/office/drawing/2014/main" id="{4A432784-0262-F945-9C37-48B2C211BE04}"/>
              </a:ext>
            </a:extLst>
          </p:cNvPr>
          <p:cNvSpPr/>
          <p:nvPr/>
        </p:nvSpPr>
        <p:spPr>
          <a:xfrm rot="21129186">
            <a:off x="597782" y="378320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12" name="Freeform 411">
            <a:extLst>
              <a:ext uri="{FF2B5EF4-FFF2-40B4-BE49-F238E27FC236}">
                <a16:creationId xmlns:a16="http://schemas.microsoft.com/office/drawing/2014/main" id="{9497D366-9F37-6E4B-8A30-F7D4C797FDBF}"/>
              </a:ext>
            </a:extLst>
          </p:cNvPr>
          <p:cNvSpPr/>
          <p:nvPr/>
        </p:nvSpPr>
        <p:spPr>
          <a:xfrm rot="21129186">
            <a:off x="895904" y="232310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13" name="Freeform 412">
            <a:extLst>
              <a:ext uri="{FF2B5EF4-FFF2-40B4-BE49-F238E27FC236}">
                <a16:creationId xmlns:a16="http://schemas.microsoft.com/office/drawing/2014/main" id="{7FC509B9-2113-074C-BAAA-2F766E1E0670}"/>
              </a:ext>
            </a:extLst>
          </p:cNvPr>
          <p:cNvSpPr/>
          <p:nvPr/>
        </p:nvSpPr>
        <p:spPr>
          <a:xfrm rot="21129186">
            <a:off x="600287" y="2062692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14" name="Freeform 413">
            <a:extLst>
              <a:ext uri="{FF2B5EF4-FFF2-40B4-BE49-F238E27FC236}">
                <a16:creationId xmlns:a16="http://schemas.microsoft.com/office/drawing/2014/main" id="{07BBF234-8DDA-F642-9F7B-18379831B39E}"/>
              </a:ext>
            </a:extLst>
          </p:cNvPr>
          <p:cNvSpPr/>
          <p:nvPr/>
        </p:nvSpPr>
        <p:spPr>
          <a:xfrm rot="21129186">
            <a:off x="952408" y="501103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15" name="Freeform 414">
            <a:extLst>
              <a:ext uri="{FF2B5EF4-FFF2-40B4-BE49-F238E27FC236}">
                <a16:creationId xmlns:a16="http://schemas.microsoft.com/office/drawing/2014/main" id="{83F47EFE-4584-1044-88A2-8955C3EF4A12}"/>
              </a:ext>
            </a:extLst>
          </p:cNvPr>
          <p:cNvSpPr/>
          <p:nvPr/>
        </p:nvSpPr>
        <p:spPr>
          <a:xfrm rot="21129186">
            <a:off x="651959" y="5644395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16" name="Freeform 415">
            <a:extLst>
              <a:ext uri="{FF2B5EF4-FFF2-40B4-BE49-F238E27FC236}">
                <a16:creationId xmlns:a16="http://schemas.microsoft.com/office/drawing/2014/main" id="{48B6B4CB-609A-3F4C-8545-83D6A029F1C4}"/>
              </a:ext>
            </a:extLst>
          </p:cNvPr>
          <p:cNvSpPr/>
          <p:nvPr/>
        </p:nvSpPr>
        <p:spPr>
          <a:xfrm rot="21129186">
            <a:off x="601250" y="4836699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17" name="Freeform 416">
            <a:extLst>
              <a:ext uri="{FF2B5EF4-FFF2-40B4-BE49-F238E27FC236}">
                <a16:creationId xmlns:a16="http://schemas.microsoft.com/office/drawing/2014/main" id="{310EE2A8-8897-3E40-9B3A-7063D334CCB5}"/>
              </a:ext>
            </a:extLst>
          </p:cNvPr>
          <p:cNvSpPr/>
          <p:nvPr/>
        </p:nvSpPr>
        <p:spPr>
          <a:xfrm rot="21129186">
            <a:off x="598875" y="450473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18" name="Freeform 417">
            <a:extLst>
              <a:ext uri="{FF2B5EF4-FFF2-40B4-BE49-F238E27FC236}">
                <a16:creationId xmlns:a16="http://schemas.microsoft.com/office/drawing/2014/main" id="{C1E1B490-39E4-8743-876A-A54F9A523611}"/>
              </a:ext>
            </a:extLst>
          </p:cNvPr>
          <p:cNvSpPr/>
          <p:nvPr/>
        </p:nvSpPr>
        <p:spPr>
          <a:xfrm rot="21129186">
            <a:off x="1030172" y="459535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19" name="Freeform 418">
            <a:extLst>
              <a:ext uri="{FF2B5EF4-FFF2-40B4-BE49-F238E27FC236}">
                <a16:creationId xmlns:a16="http://schemas.microsoft.com/office/drawing/2014/main" id="{3D9745AC-B6A4-914B-BD00-C47FE73EDCA2}"/>
              </a:ext>
            </a:extLst>
          </p:cNvPr>
          <p:cNvSpPr/>
          <p:nvPr/>
        </p:nvSpPr>
        <p:spPr>
          <a:xfrm rot="21129186">
            <a:off x="943018" y="561084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20" name="Freeform 419">
            <a:extLst>
              <a:ext uri="{FF2B5EF4-FFF2-40B4-BE49-F238E27FC236}">
                <a16:creationId xmlns:a16="http://schemas.microsoft.com/office/drawing/2014/main" id="{CBB834E7-F19B-5E44-B62C-C978C0C1B821}"/>
              </a:ext>
            </a:extLst>
          </p:cNvPr>
          <p:cNvSpPr/>
          <p:nvPr/>
        </p:nvSpPr>
        <p:spPr>
          <a:xfrm rot="21129186">
            <a:off x="1493478" y="631396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21" name="Freeform 420">
            <a:extLst>
              <a:ext uri="{FF2B5EF4-FFF2-40B4-BE49-F238E27FC236}">
                <a16:creationId xmlns:a16="http://schemas.microsoft.com/office/drawing/2014/main" id="{8292BACB-A71B-E148-8F9C-53F88FD0A740}"/>
              </a:ext>
            </a:extLst>
          </p:cNvPr>
          <p:cNvSpPr/>
          <p:nvPr/>
        </p:nvSpPr>
        <p:spPr>
          <a:xfrm rot="21129186">
            <a:off x="802251" y="642826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22" name="Freeform 421">
            <a:extLst>
              <a:ext uri="{FF2B5EF4-FFF2-40B4-BE49-F238E27FC236}">
                <a16:creationId xmlns:a16="http://schemas.microsoft.com/office/drawing/2014/main" id="{7963DB41-8FC4-AC49-95FA-AE3B847F6F3A}"/>
              </a:ext>
            </a:extLst>
          </p:cNvPr>
          <p:cNvSpPr/>
          <p:nvPr/>
        </p:nvSpPr>
        <p:spPr>
          <a:xfrm rot="21129186">
            <a:off x="638390" y="3445190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23" name="Freeform 422">
            <a:extLst>
              <a:ext uri="{FF2B5EF4-FFF2-40B4-BE49-F238E27FC236}">
                <a16:creationId xmlns:a16="http://schemas.microsoft.com/office/drawing/2014/main" id="{F69753EA-EB68-1F48-B025-7C68CBF3AFA2}"/>
              </a:ext>
            </a:extLst>
          </p:cNvPr>
          <p:cNvSpPr/>
          <p:nvPr/>
        </p:nvSpPr>
        <p:spPr>
          <a:xfrm rot="21129186">
            <a:off x="635882" y="418053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24" name="Freeform 423">
            <a:extLst>
              <a:ext uri="{FF2B5EF4-FFF2-40B4-BE49-F238E27FC236}">
                <a16:creationId xmlns:a16="http://schemas.microsoft.com/office/drawing/2014/main" id="{2194B86F-7F2D-E942-BF7B-B5B3EC85BF2A}"/>
              </a:ext>
            </a:extLst>
          </p:cNvPr>
          <p:cNvSpPr/>
          <p:nvPr/>
        </p:nvSpPr>
        <p:spPr>
          <a:xfrm rot="21129186">
            <a:off x="143198" y="601500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25" name="Freeform 424">
            <a:extLst>
              <a:ext uri="{FF2B5EF4-FFF2-40B4-BE49-F238E27FC236}">
                <a16:creationId xmlns:a16="http://schemas.microsoft.com/office/drawing/2014/main" id="{D1B8C77E-6184-0548-9395-BD1F8E0E4066}"/>
              </a:ext>
            </a:extLst>
          </p:cNvPr>
          <p:cNvSpPr/>
          <p:nvPr/>
        </p:nvSpPr>
        <p:spPr>
          <a:xfrm rot="21129186">
            <a:off x="146078" y="1654512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26" name="Freeform 425">
            <a:extLst>
              <a:ext uri="{FF2B5EF4-FFF2-40B4-BE49-F238E27FC236}">
                <a16:creationId xmlns:a16="http://schemas.microsoft.com/office/drawing/2014/main" id="{A810C7CB-2F8F-8542-80E3-644ADD6C8103}"/>
              </a:ext>
            </a:extLst>
          </p:cNvPr>
          <p:cNvSpPr/>
          <p:nvPr/>
        </p:nvSpPr>
        <p:spPr>
          <a:xfrm rot="21129186">
            <a:off x="141950" y="275192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27" name="Freeform 426">
            <a:extLst>
              <a:ext uri="{FF2B5EF4-FFF2-40B4-BE49-F238E27FC236}">
                <a16:creationId xmlns:a16="http://schemas.microsoft.com/office/drawing/2014/main" id="{2D1D09CA-D652-0241-866E-50282DB30E18}"/>
              </a:ext>
            </a:extLst>
          </p:cNvPr>
          <p:cNvSpPr/>
          <p:nvPr/>
        </p:nvSpPr>
        <p:spPr>
          <a:xfrm rot="21129186">
            <a:off x="148542" y="322357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28" name="Freeform 427">
            <a:extLst>
              <a:ext uri="{FF2B5EF4-FFF2-40B4-BE49-F238E27FC236}">
                <a16:creationId xmlns:a16="http://schemas.microsoft.com/office/drawing/2014/main" id="{A0D84133-3F6F-ED40-9173-01E78C51B07F}"/>
              </a:ext>
            </a:extLst>
          </p:cNvPr>
          <p:cNvSpPr/>
          <p:nvPr/>
        </p:nvSpPr>
        <p:spPr>
          <a:xfrm rot="21129186">
            <a:off x="146035" y="389750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29" name="Freeform 428">
            <a:extLst>
              <a:ext uri="{FF2B5EF4-FFF2-40B4-BE49-F238E27FC236}">
                <a16:creationId xmlns:a16="http://schemas.microsoft.com/office/drawing/2014/main" id="{28F9AAB0-FEC3-0745-ACBD-1A69B90BE5BA}"/>
              </a:ext>
            </a:extLst>
          </p:cNvPr>
          <p:cNvSpPr/>
          <p:nvPr/>
        </p:nvSpPr>
        <p:spPr>
          <a:xfrm rot="21129186">
            <a:off x="148542" y="2176992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30" name="Freeform 429">
            <a:extLst>
              <a:ext uri="{FF2B5EF4-FFF2-40B4-BE49-F238E27FC236}">
                <a16:creationId xmlns:a16="http://schemas.microsoft.com/office/drawing/2014/main" id="{2ED8067C-0DB2-9843-A803-897DCE5E9421}"/>
              </a:ext>
            </a:extLst>
          </p:cNvPr>
          <p:cNvSpPr/>
          <p:nvPr/>
        </p:nvSpPr>
        <p:spPr>
          <a:xfrm rot="21129186">
            <a:off x="149504" y="4950999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31" name="Freeform 430">
            <a:extLst>
              <a:ext uri="{FF2B5EF4-FFF2-40B4-BE49-F238E27FC236}">
                <a16:creationId xmlns:a16="http://schemas.microsoft.com/office/drawing/2014/main" id="{08A95518-DD30-2643-9655-2F5390A9FF52}"/>
              </a:ext>
            </a:extLst>
          </p:cNvPr>
          <p:cNvSpPr/>
          <p:nvPr/>
        </p:nvSpPr>
        <p:spPr>
          <a:xfrm rot="21129186">
            <a:off x="147130" y="461903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32" name="Freeform 431">
            <a:extLst>
              <a:ext uri="{FF2B5EF4-FFF2-40B4-BE49-F238E27FC236}">
                <a16:creationId xmlns:a16="http://schemas.microsoft.com/office/drawing/2014/main" id="{C842A645-CF39-1846-8841-FAC928B98E70}"/>
              </a:ext>
            </a:extLst>
          </p:cNvPr>
          <p:cNvSpPr/>
          <p:nvPr/>
        </p:nvSpPr>
        <p:spPr>
          <a:xfrm rot="21129186">
            <a:off x="186644" y="362090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33" name="Freeform 432">
            <a:extLst>
              <a:ext uri="{FF2B5EF4-FFF2-40B4-BE49-F238E27FC236}">
                <a16:creationId xmlns:a16="http://schemas.microsoft.com/office/drawing/2014/main" id="{698874A9-E43E-684F-AF09-78F62E69F6CF}"/>
              </a:ext>
            </a:extLst>
          </p:cNvPr>
          <p:cNvSpPr/>
          <p:nvPr/>
        </p:nvSpPr>
        <p:spPr>
          <a:xfrm rot="21129186">
            <a:off x="184136" y="429483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34" name="Freeform 433">
            <a:extLst>
              <a:ext uri="{FF2B5EF4-FFF2-40B4-BE49-F238E27FC236}">
                <a16:creationId xmlns:a16="http://schemas.microsoft.com/office/drawing/2014/main" id="{A9F45B4E-80DC-824E-8123-1A16F54318D0}"/>
              </a:ext>
            </a:extLst>
          </p:cNvPr>
          <p:cNvSpPr/>
          <p:nvPr/>
        </p:nvSpPr>
        <p:spPr>
          <a:xfrm rot="21129186">
            <a:off x="1090706" y="621599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35" name="Freeform 434">
            <a:extLst>
              <a:ext uri="{FF2B5EF4-FFF2-40B4-BE49-F238E27FC236}">
                <a16:creationId xmlns:a16="http://schemas.microsoft.com/office/drawing/2014/main" id="{DA83ABCB-E055-9E4A-9B3C-2AFA4C81B5BC}"/>
              </a:ext>
            </a:extLst>
          </p:cNvPr>
          <p:cNvSpPr/>
          <p:nvPr/>
        </p:nvSpPr>
        <p:spPr>
          <a:xfrm rot="21129186">
            <a:off x="257948" y="6373839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36" name="Freeform 435">
            <a:extLst>
              <a:ext uri="{FF2B5EF4-FFF2-40B4-BE49-F238E27FC236}">
                <a16:creationId xmlns:a16="http://schemas.microsoft.com/office/drawing/2014/main" id="{5CD6E39B-F470-0045-AA5A-6750F9BB880D}"/>
              </a:ext>
            </a:extLst>
          </p:cNvPr>
          <p:cNvSpPr/>
          <p:nvPr/>
        </p:nvSpPr>
        <p:spPr>
          <a:xfrm rot="21129186">
            <a:off x="1246430" y="3344703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37" name="Freeform 436">
            <a:extLst>
              <a:ext uri="{FF2B5EF4-FFF2-40B4-BE49-F238E27FC236}">
                <a16:creationId xmlns:a16="http://schemas.microsoft.com/office/drawing/2014/main" id="{4C2054EC-28F1-D847-9BF4-8FD415C0ADA9}"/>
              </a:ext>
            </a:extLst>
          </p:cNvPr>
          <p:cNvSpPr/>
          <p:nvPr/>
        </p:nvSpPr>
        <p:spPr>
          <a:xfrm rot="21129186">
            <a:off x="2296731" y="75465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38" name="Freeform 437">
            <a:extLst>
              <a:ext uri="{FF2B5EF4-FFF2-40B4-BE49-F238E27FC236}">
                <a16:creationId xmlns:a16="http://schemas.microsoft.com/office/drawing/2014/main" id="{54DD31CF-4E34-7447-8881-8F46EEA90A60}"/>
              </a:ext>
            </a:extLst>
          </p:cNvPr>
          <p:cNvSpPr/>
          <p:nvPr/>
        </p:nvSpPr>
        <p:spPr>
          <a:xfrm rot="21129186">
            <a:off x="2938179" y="69210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39" name="Freeform 438">
            <a:extLst>
              <a:ext uri="{FF2B5EF4-FFF2-40B4-BE49-F238E27FC236}">
                <a16:creationId xmlns:a16="http://schemas.microsoft.com/office/drawing/2014/main" id="{E3C02EA9-DFA3-A847-927A-D7677F2A906F}"/>
              </a:ext>
            </a:extLst>
          </p:cNvPr>
          <p:cNvSpPr/>
          <p:nvPr/>
        </p:nvSpPr>
        <p:spPr>
          <a:xfrm rot="21129186">
            <a:off x="2676726" y="867430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40" name="Freeform 439">
            <a:extLst>
              <a:ext uri="{FF2B5EF4-FFF2-40B4-BE49-F238E27FC236}">
                <a16:creationId xmlns:a16="http://schemas.microsoft.com/office/drawing/2014/main" id="{901681F5-61A2-8248-9F96-985F50F23374}"/>
              </a:ext>
            </a:extLst>
          </p:cNvPr>
          <p:cNvSpPr/>
          <p:nvPr/>
        </p:nvSpPr>
        <p:spPr>
          <a:xfrm rot="21129186">
            <a:off x="1786920" y="861459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41" name="Freeform 440">
            <a:extLst>
              <a:ext uri="{FF2B5EF4-FFF2-40B4-BE49-F238E27FC236}">
                <a16:creationId xmlns:a16="http://schemas.microsoft.com/office/drawing/2014/main" id="{02A0E39A-23D2-8245-BE07-AB9956B4AD21}"/>
              </a:ext>
            </a:extLst>
          </p:cNvPr>
          <p:cNvSpPr/>
          <p:nvPr/>
        </p:nvSpPr>
        <p:spPr>
          <a:xfrm rot="21129186">
            <a:off x="2933930" y="105628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42" name="Freeform 441">
            <a:extLst>
              <a:ext uri="{FF2B5EF4-FFF2-40B4-BE49-F238E27FC236}">
                <a16:creationId xmlns:a16="http://schemas.microsoft.com/office/drawing/2014/main" id="{C6B67701-67C7-7F40-878F-734A9A43BCF4}"/>
              </a:ext>
            </a:extLst>
          </p:cNvPr>
          <p:cNvSpPr/>
          <p:nvPr/>
        </p:nvSpPr>
        <p:spPr>
          <a:xfrm rot="21129186">
            <a:off x="2379086" y="1242142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43" name="Freeform 442">
            <a:extLst>
              <a:ext uri="{FF2B5EF4-FFF2-40B4-BE49-F238E27FC236}">
                <a16:creationId xmlns:a16="http://schemas.microsoft.com/office/drawing/2014/main" id="{0FE442D5-D315-2146-9361-1FA9687B0BEA}"/>
              </a:ext>
            </a:extLst>
          </p:cNvPr>
          <p:cNvSpPr/>
          <p:nvPr/>
        </p:nvSpPr>
        <p:spPr>
          <a:xfrm rot="21129186">
            <a:off x="2083468" y="981730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44" name="Freeform 443">
            <a:extLst>
              <a:ext uri="{FF2B5EF4-FFF2-40B4-BE49-F238E27FC236}">
                <a16:creationId xmlns:a16="http://schemas.microsoft.com/office/drawing/2014/main" id="{DD666DDF-F19E-4E45-8DEC-F0334363DC70}"/>
              </a:ext>
            </a:extLst>
          </p:cNvPr>
          <p:cNvSpPr/>
          <p:nvPr/>
        </p:nvSpPr>
        <p:spPr>
          <a:xfrm rot="21129186">
            <a:off x="1630526" y="178522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45" name="Freeform 444">
            <a:extLst>
              <a:ext uri="{FF2B5EF4-FFF2-40B4-BE49-F238E27FC236}">
                <a16:creationId xmlns:a16="http://schemas.microsoft.com/office/drawing/2014/main" id="{43547A2F-41A7-214E-85D3-155B4E8B0D22}"/>
              </a:ext>
            </a:extLst>
          </p:cNvPr>
          <p:cNvSpPr/>
          <p:nvPr/>
        </p:nvSpPr>
        <p:spPr>
          <a:xfrm rot="21129186">
            <a:off x="815640" y="95785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46" name="Freeform 445">
            <a:extLst>
              <a:ext uri="{FF2B5EF4-FFF2-40B4-BE49-F238E27FC236}">
                <a16:creationId xmlns:a16="http://schemas.microsoft.com/office/drawing/2014/main" id="{8E1737EA-430F-C44C-A23D-65BC3842E5CD}"/>
              </a:ext>
            </a:extLst>
          </p:cNvPr>
          <p:cNvSpPr/>
          <p:nvPr/>
        </p:nvSpPr>
        <p:spPr>
          <a:xfrm rot="21129186">
            <a:off x="1557642" y="656491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47" name="Freeform 446">
            <a:extLst>
              <a:ext uri="{FF2B5EF4-FFF2-40B4-BE49-F238E27FC236}">
                <a16:creationId xmlns:a16="http://schemas.microsoft.com/office/drawing/2014/main" id="{3A9993F2-FF1A-9845-89B9-135A3ACC7F76}"/>
              </a:ext>
            </a:extLst>
          </p:cNvPr>
          <p:cNvSpPr/>
          <p:nvPr/>
        </p:nvSpPr>
        <p:spPr>
          <a:xfrm rot="21129186">
            <a:off x="1195635" y="1070630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48" name="Freeform 447">
            <a:extLst>
              <a:ext uri="{FF2B5EF4-FFF2-40B4-BE49-F238E27FC236}">
                <a16:creationId xmlns:a16="http://schemas.microsoft.com/office/drawing/2014/main" id="{667F7D55-7D2C-1B48-AA11-F5B736B92BAD}"/>
              </a:ext>
            </a:extLst>
          </p:cNvPr>
          <p:cNvSpPr/>
          <p:nvPr/>
        </p:nvSpPr>
        <p:spPr>
          <a:xfrm rot="21129186">
            <a:off x="599915" y="662450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49" name="Freeform 448">
            <a:extLst>
              <a:ext uri="{FF2B5EF4-FFF2-40B4-BE49-F238E27FC236}">
                <a16:creationId xmlns:a16="http://schemas.microsoft.com/office/drawing/2014/main" id="{0882A2B1-5453-434E-A9F6-55081A6E1F94}"/>
              </a:ext>
            </a:extLst>
          </p:cNvPr>
          <p:cNvSpPr/>
          <p:nvPr/>
        </p:nvSpPr>
        <p:spPr>
          <a:xfrm rot="21129186">
            <a:off x="1039348" y="63819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50" name="Freeform 449">
            <a:extLst>
              <a:ext uri="{FF2B5EF4-FFF2-40B4-BE49-F238E27FC236}">
                <a16:creationId xmlns:a16="http://schemas.microsoft.com/office/drawing/2014/main" id="{50B90489-6EDF-5B45-9630-9F7D91B05181}"/>
              </a:ext>
            </a:extLst>
          </p:cNvPr>
          <p:cNvSpPr/>
          <p:nvPr/>
        </p:nvSpPr>
        <p:spPr>
          <a:xfrm rot="21129186">
            <a:off x="602378" y="1184930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51" name="Freeform 450">
            <a:extLst>
              <a:ext uri="{FF2B5EF4-FFF2-40B4-BE49-F238E27FC236}">
                <a16:creationId xmlns:a16="http://schemas.microsoft.com/office/drawing/2014/main" id="{734B587A-5101-7D42-95C9-93CAF268EF56}"/>
              </a:ext>
            </a:extLst>
          </p:cNvPr>
          <p:cNvSpPr/>
          <p:nvPr/>
        </p:nvSpPr>
        <p:spPr>
          <a:xfrm rot="21129186">
            <a:off x="148168" y="776750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52" name="Freeform 451">
            <a:extLst>
              <a:ext uri="{FF2B5EF4-FFF2-40B4-BE49-F238E27FC236}">
                <a16:creationId xmlns:a16="http://schemas.microsoft.com/office/drawing/2014/main" id="{32B7F8AF-1E93-0648-9F88-8006946ED875}"/>
              </a:ext>
            </a:extLst>
          </p:cNvPr>
          <p:cNvSpPr/>
          <p:nvPr/>
        </p:nvSpPr>
        <p:spPr>
          <a:xfrm rot="21129186">
            <a:off x="150632" y="1299230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E317FC11-E0BD-0E46-9C44-3896B013C7E0}"/>
              </a:ext>
            </a:extLst>
          </p:cNvPr>
          <p:cNvSpPr txBox="1"/>
          <p:nvPr/>
        </p:nvSpPr>
        <p:spPr>
          <a:xfrm>
            <a:off x="10555595" y="1733805"/>
            <a:ext cx="8250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H</a:t>
            </a:r>
            <a:r>
              <a:rPr lang="en-US" sz="1500" baseline="30000" dirty="0"/>
              <a:t>+</a:t>
            </a:r>
            <a:r>
              <a:rPr lang="en-US" sz="1500" dirty="0"/>
              <a:t>/</a:t>
            </a:r>
            <a:r>
              <a:rPr lang="en-US" sz="1500" dirty="0">
                <a:solidFill>
                  <a:srgbClr val="660066"/>
                </a:solidFill>
              </a:rPr>
              <a:t>OH</a:t>
            </a:r>
            <a:r>
              <a:rPr lang="en-US" sz="1500" baseline="30000" dirty="0">
                <a:solidFill>
                  <a:srgbClr val="660066"/>
                </a:solidFill>
              </a:rPr>
              <a:t>-</a:t>
            </a:r>
            <a:r>
              <a:rPr lang="en-US" sz="1500" baseline="30000" dirty="0"/>
              <a:t>  </a:t>
            </a:r>
          </a:p>
        </p:txBody>
      </p:sp>
      <p:cxnSp>
        <p:nvCxnSpPr>
          <p:cNvPr id="454" name="Straight Arrow Connector 453">
            <a:extLst>
              <a:ext uri="{FF2B5EF4-FFF2-40B4-BE49-F238E27FC236}">
                <a16:creationId xmlns:a16="http://schemas.microsoft.com/office/drawing/2014/main" id="{85D77885-7878-4040-AA55-5C4DAEF0E673}"/>
              </a:ext>
            </a:extLst>
          </p:cNvPr>
          <p:cNvCxnSpPr/>
          <p:nvPr/>
        </p:nvCxnSpPr>
        <p:spPr>
          <a:xfrm flipV="1">
            <a:off x="11071203" y="1434814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5" name="Straight Arrow Connector 454">
            <a:extLst>
              <a:ext uri="{FF2B5EF4-FFF2-40B4-BE49-F238E27FC236}">
                <a16:creationId xmlns:a16="http://schemas.microsoft.com/office/drawing/2014/main" id="{44BB4770-1963-334C-BBC0-17B5D59206AD}"/>
              </a:ext>
            </a:extLst>
          </p:cNvPr>
          <p:cNvCxnSpPr/>
          <p:nvPr/>
        </p:nvCxnSpPr>
        <p:spPr>
          <a:xfrm flipV="1">
            <a:off x="10891645" y="1572320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Arrow Connector 455">
            <a:extLst>
              <a:ext uri="{FF2B5EF4-FFF2-40B4-BE49-F238E27FC236}">
                <a16:creationId xmlns:a16="http://schemas.microsoft.com/office/drawing/2014/main" id="{05F104F9-698B-984F-99AE-BF8C4168ED38}"/>
              </a:ext>
            </a:extLst>
          </p:cNvPr>
          <p:cNvCxnSpPr/>
          <p:nvPr/>
        </p:nvCxnSpPr>
        <p:spPr>
          <a:xfrm flipV="1">
            <a:off x="10759995" y="1435973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7" name="Straight Arrow Connector 456">
            <a:extLst>
              <a:ext uri="{FF2B5EF4-FFF2-40B4-BE49-F238E27FC236}">
                <a16:creationId xmlns:a16="http://schemas.microsoft.com/office/drawing/2014/main" id="{C35F97A6-16A8-6B46-855E-AE612D7A6BF9}"/>
              </a:ext>
            </a:extLst>
          </p:cNvPr>
          <p:cNvCxnSpPr/>
          <p:nvPr/>
        </p:nvCxnSpPr>
        <p:spPr>
          <a:xfrm flipV="1">
            <a:off x="10727519" y="5338639"/>
            <a:ext cx="0" cy="975500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8" name="TextBox 457">
            <a:extLst>
              <a:ext uri="{FF2B5EF4-FFF2-40B4-BE49-F238E27FC236}">
                <a16:creationId xmlns:a16="http://schemas.microsoft.com/office/drawing/2014/main" id="{DB6516E2-026A-D94F-A3DA-E16DFA868E6D}"/>
              </a:ext>
            </a:extLst>
          </p:cNvPr>
          <p:cNvSpPr txBox="1"/>
          <p:nvPr/>
        </p:nvSpPr>
        <p:spPr>
          <a:xfrm>
            <a:off x="10582811" y="2984445"/>
            <a:ext cx="8250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H</a:t>
            </a:r>
            <a:r>
              <a:rPr lang="en-US" sz="1500" baseline="30000" dirty="0"/>
              <a:t>+</a:t>
            </a:r>
            <a:r>
              <a:rPr lang="en-US" sz="1500" dirty="0"/>
              <a:t>/</a:t>
            </a:r>
            <a:r>
              <a:rPr lang="en-US" sz="1500" dirty="0">
                <a:solidFill>
                  <a:srgbClr val="660066"/>
                </a:solidFill>
              </a:rPr>
              <a:t>OH</a:t>
            </a:r>
            <a:r>
              <a:rPr lang="en-US" sz="1500" baseline="30000" dirty="0">
                <a:solidFill>
                  <a:srgbClr val="660066"/>
                </a:solidFill>
              </a:rPr>
              <a:t>-</a:t>
            </a:r>
            <a:r>
              <a:rPr lang="en-US" sz="1500" baseline="30000" dirty="0"/>
              <a:t>  </a:t>
            </a:r>
          </a:p>
        </p:txBody>
      </p:sp>
      <p:cxnSp>
        <p:nvCxnSpPr>
          <p:cNvPr id="459" name="Straight Arrow Connector 458">
            <a:extLst>
              <a:ext uri="{FF2B5EF4-FFF2-40B4-BE49-F238E27FC236}">
                <a16:creationId xmlns:a16="http://schemas.microsoft.com/office/drawing/2014/main" id="{C0240CE1-5E90-A444-9C22-48433C30BE5F}"/>
              </a:ext>
            </a:extLst>
          </p:cNvPr>
          <p:cNvCxnSpPr/>
          <p:nvPr/>
        </p:nvCxnSpPr>
        <p:spPr>
          <a:xfrm flipV="1">
            <a:off x="11098419" y="2685454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Arrow Connector 459">
            <a:extLst>
              <a:ext uri="{FF2B5EF4-FFF2-40B4-BE49-F238E27FC236}">
                <a16:creationId xmlns:a16="http://schemas.microsoft.com/office/drawing/2014/main" id="{E046BA8F-D843-7648-A339-607FBE630AD7}"/>
              </a:ext>
            </a:extLst>
          </p:cNvPr>
          <p:cNvCxnSpPr/>
          <p:nvPr/>
        </p:nvCxnSpPr>
        <p:spPr>
          <a:xfrm flipV="1">
            <a:off x="10918861" y="2822960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1" name="Straight Arrow Connector 460">
            <a:extLst>
              <a:ext uri="{FF2B5EF4-FFF2-40B4-BE49-F238E27FC236}">
                <a16:creationId xmlns:a16="http://schemas.microsoft.com/office/drawing/2014/main" id="{792C71D6-FC8C-0C4E-8469-4A0516EEDA66}"/>
              </a:ext>
            </a:extLst>
          </p:cNvPr>
          <p:cNvCxnSpPr/>
          <p:nvPr/>
        </p:nvCxnSpPr>
        <p:spPr>
          <a:xfrm flipV="1">
            <a:off x="10787211" y="2686613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2" name="TextBox 461">
            <a:extLst>
              <a:ext uri="{FF2B5EF4-FFF2-40B4-BE49-F238E27FC236}">
                <a16:creationId xmlns:a16="http://schemas.microsoft.com/office/drawing/2014/main" id="{C0E0602A-276E-F646-9178-9CDB8888D1D6}"/>
              </a:ext>
            </a:extLst>
          </p:cNvPr>
          <p:cNvSpPr txBox="1"/>
          <p:nvPr/>
        </p:nvSpPr>
        <p:spPr>
          <a:xfrm>
            <a:off x="10859194" y="3833961"/>
            <a:ext cx="4354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660066"/>
                </a:solidFill>
              </a:rPr>
              <a:t>OH</a:t>
            </a:r>
            <a:r>
              <a:rPr lang="en-US" sz="1500" baseline="30000" dirty="0">
                <a:solidFill>
                  <a:srgbClr val="660066"/>
                </a:solidFill>
              </a:rPr>
              <a:t>-</a:t>
            </a:r>
            <a:r>
              <a:rPr lang="en-US" sz="1500" baseline="30000" dirty="0"/>
              <a:t>  </a:t>
            </a:r>
          </a:p>
        </p:txBody>
      </p:sp>
      <p:cxnSp>
        <p:nvCxnSpPr>
          <p:cNvPr id="463" name="Straight Arrow Connector 462">
            <a:extLst>
              <a:ext uri="{FF2B5EF4-FFF2-40B4-BE49-F238E27FC236}">
                <a16:creationId xmlns:a16="http://schemas.microsoft.com/office/drawing/2014/main" id="{6A263009-5514-AB4D-A0B7-7930C94EE8CA}"/>
              </a:ext>
            </a:extLst>
          </p:cNvPr>
          <p:cNvCxnSpPr/>
          <p:nvPr/>
        </p:nvCxnSpPr>
        <p:spPr>
          <a:xfrm flipV="1">
            <a:off x="11169175" y="3480542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Arrow Connector 463">
            <a:extLst>
              <a:ext uri="{FF2B5EF4-FFF2-40B4-BE49-F238E27FC236}">
                <a16:creationId xmlns:a16="http://schemas.microsoft.com/office/drawing/2014/main" id="{13EEF559-3D90-044F-817D-3A7397DAA365}"/>
              </a:ext>
            </a:extLst>
          </p:cNvPr>
          <p:cNvCxnSpPr/>
          <p:nvPr/>
        </p:nvCxnSpPr>
        <p:spPr>
          <a:xfrm flipV="1">
            <a:off x="10989618" y="3618048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Arrow Connector 464">
            <a:extLst>
              <a:ext uri="{FF2B5EF4-FFF2-40B4-BE49-F238E27FC236}">
                <a16:creationId xmlns:a16="http://schemas.microsoft.com/office/drawing/2014/main" id="{5060CB33-C9E4-1047-BCBE-D3FFAFE465C8}"/>
              </a:ext>
            </a:extLst>
          </p:cNvPr>
          <p:cNvCxnSpPr/>
          <p:nvPr/>
        </p:nvCxnSpPr>
        <p:spPr>
          <a:xfrm flipV="1">
            <a:off x="10857969" y="3481701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6" name="TextBox 465">
            <a:extLst>
              <a:ext uri="{FF2B5EF4-FFF2-40B4-BE49-F238E27FC236}">
                <a16:creationId xmlns:a16="http://schemas.microsoft.com/office/drawing/2014/main" id="{D98141DC-75B3-844D-8A50-CFE35DD8AB28}"/>
              </a:ext>
            </a:extLst>
          </p:cNvPr>
          <p:cNvSpPr txBox="1"/>
          <p:nvPr/>
        </p:nvSpPr>
        <p:spPr>
          <a:xfrm>
            <a:off x="10864634" y="4492548"/>
            <a:ext cx="4354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660066"/>
                </a:solidFill>
              </a:rPr>
              <a:t>OH</a:t>
            </a:r>
            <a:r>
              <a:rPr lang="en-US" sz="1500" baseline="30000" dirty="0">
                <a:solidFill>
                  <a:srgbClr val="660066"/>
                </a:solidFill>
              </a:rPr>
              <a:t>-</a:t>
            </a:r>
            <a:r>
              <a:rPr lang="en-US" sz="1500" baseline="30000" dirty="0"/>
              <a:t>  </a:t>
            </a:r>
          </a:p>
        </p:txBody>
      </p:sp>
      <p:cxnSp>
        <p:nvCxnSpPr>
          <p:cNvPr id="467" name="Straight Arrow Connector 466">
            <a:extLst>
              <a:ext uri="{FF2B5EF4-FFF2-40B4-BE49-F238E27FC236}">
                <a16:creationId xmlns:a16="http://schemas.microsoft.com/office/drawing/2014/main" id="{EA292290-C528-AE46-865F-9347CEC56084}"/>
              </a:ext>
            </a:extLst>
          </p:cNvPr>
          <p:cNvCxnSpPr/>
          <p:nvPr/>
        </p:nvCxnSpPr>
        <p:spPr>
          <a:xfrm flipV="1">
            <a:off x="11174615" y="4139129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8" name="Straight Arrow Connector 467">
            <a:extLst>
              <a:ext uri="{FF2B5EF4-FFF2-40B4-BE49-F238E27FC236}">
                <a16:creationId xmlns:a16="http://schemas.microsoft.com/office/drawing/2014/main" id="{65D881F6-C055-5A48-8692-6FF14C2C4748}"/>
              </a:ext>
            </a:extLst>
          </p:cNvPr>
          <p:cNvCxnSpPr/>
          <p:nvPr/>
        </p:nvCxnSpPr>
        <p:spPr>
          <a:xfrm flipV="1">
            <a:off x="10995057" y="4276634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Arrow Connector 468">
            <a:extLst>
              <a:ext uri="{FF2B5EF4-FFF2-40B4-BE49-F238E27FC236}">
                <a16:creationId xmlns:a16="http://schemas.microsoft.com/office/drawing/2014/main" id="{F1E631EF-409C-6A41-8028-B885246B2D60}"/>
              </a:ext>
            </a:extLst>
          </p:cNvPr>
          <p:cNvCxnSpPr/>
          <p:nvPr/>
        </p:nvCxnSpPr>
        <p:spPr>
          <a:xfrm flipV="1">
            <a:off x="10863407" y="4140288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0" name="TextBox 469">
            <a:extLst>
              <a:ext uri="{FF2B5EF4-FFF2-40B4-BE49-F238E27FC236}">
                <a16:creationId xmlns:a16="http://schemas.microsoft.com/office/drawing/2014/main" id="{9B7EBC4E-61B0-404B-B3B2-6CE9F8CD6FFC}"/>
              </a:ext>
            </a:extLst>
          </p:cNvPr>
          <p:cNvSpPr txBox="1"/>
          <p:nvPr/>
        </p:nvSpPr>
        <p:spPr>
          <a:xfrm>
            <a:off x="10837418" y="5819548"/>
            <a:ext cx="4354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660066"/>
                </a:solidFill>
              </a:rPr>
              <a:t>OH</a:t>
            </a:r>
            <a:r>
              <a:rPr lang="en-US" sz="1500" baseline="30000" dirty="0">
                <a:solidFill>
                  <a:srgbClr val="660066"/>
                </a:solidFill>
              </a:rPr>
              <a:t>-</a:t>
            </a:r>
            <a:r>
              <a:rPr lang="en-US" sz="1500" baseline="30000" dirty="0"/>
              <a:t>  </a:t>
            </a:r>
          </a:p>
        </p:txBody>
      </p:sp>
      <p:cxnSp>
        <p:nvCxnSpPr>
          <p:cNvPr id="471" name="Straight Arrow Connector 470">
            <a:extLst>
              <a:ext uri="{FF2B5EF4-FFF2-40B4-BE49-F238E27FC236}">
                <a16:creationId xmlns:a16="http://schemas.microsoft.com/office/drawing/2014/main" id="{7BBFD1AB-9943-8643-A845-818BC4147A02}"/>
              </a:ext>
            </a:extLst>
          </p:cNvPr>
          <p:cNvCxnSpPr/>
          <p:nvPr/>
        </p:nvCxnSpPr>
        <p:spPr>
          <a:xfrm flipV="1">
            <a:off x="11147401" y="5466129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Arrow Connector 471">
            <a:extLst>
              <a:ext uri="{FF2B5EF4-FFF2-40B4-BE49-F238E27FC236}">
                <a16:creationId xmlns:a16="http://schemas.microsoft.com/office/drawing/2014/main" id="{E31C42F3-FE94-AC40-BBD9-50C4C3FDEC4D}"/>
              </a:ext>
            </a:extLst>
          </p:cNvPr>
          <p:cNvCxnSpPr/>
          <p:nvPr/>
        </p:nvCxnSpPr>
        <p:spPr>
          <a:xfrm flipV="1">
            <a:off x="10967843" y="5603634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3" name="Straight Arrow Connector 472">
            <a:extLst>
              <a:ext uri="{FF2B5EF4-FFF2-40B4-BE49-F238E27FC236}">
                <a16:creationId xmlns:a16="http://schemas.microsoft.com/office/drawing/2014/main" id="{17764E6E-1DC7-CC42-8F1F-CB6A8ACCBBFB}"/>
              </a:ext>
            </a:extLst>
          </p:cNvPr>
          <p:cNvCxnSpPr/>
          <p:nvPr/>
        </p:nvCxnSpPr>
        <p:spPr>
          <a:xfrm flipV="1">
            <a:off x="10836194" y="5467288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4" name="TextBox 473">
            <a:extLst>
              <a:ext uri="{FF2B5EF4-FFF2-40B4-BE49-F238E27FC236}">
                <a16:creationId xmlns:a16="http://schemas.microsoft.com/office/drawing/2014/main" id="{F50B290A-7DE5-A644-BDD2-CC4340549A71}"/>
              </a:ext>
            </a:extLst>
          </p:cNvPr>
          <p:cNvSpPr txBox="1"/>
          <p:nvPr/>
        </p:nvSpPr>
        <p:spPr>
          <a:xfrm>
            <a:off x="10555595" y="2317253"/>
            <a:ext cx="8250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H</a:t>
            </a:r>
            <a:r>
              <a:rPr lang="en-US" sz="1500" baseline="30000" dirty="0"/>
              <a:t>+</a:t>
            </a:r>
            <a:r>
              <a:rPr lang="en-US" sz="1500" dirty="0"/>
              <a:t>/</a:t>
            </a:r>
            <a:r>
              <a:rPr lang="en-US" sz="1500" dirty="0">
                <a:solidFill>
                  <a:srgbClr val="660066"/>
                </a:solidFill>
              </a:rPr>
              <a:t>OH</a:t>
            </a:r>
            <a:r>
              <a:rPr lang="en-US" sz="1500" baseline="30000" dirty="0">
                <a:solidFill>
                  <a:srgbClr val="660066"/>
                </a:solidFill>
              </a:rPr>
              <a:t>-</a:t>
            </a:r>
            <a:r>
              <a:rPr lang="en-US" sz="1500" baseline="30000" dirty="0"/>
              <a:t>  </a:t>
            </a:r>
          </a:p>
        </p:txBody>
      </p:sp>
      <p:cxnSp>
        <p:nvCxnSpPr>
          <p:cNvPr id="475" name="Straight Arrow Connector 474">
            <a:extLst>
              <a:ext uri="{FF2B5EF4-FFF2-40B4-BE49-F238E27FC236}">
                <a16:creationId xmlns:a16="http://schemas.microsoft.com/office/drawing/2014/main" id="{153CFD54-8CD8-8E46-AD19-D888220170FA}"/>
              </a:ext>
            </a:extLst>
          </p:cNvPr>
          <p:cNvCxnSpPr/>
          <p:nvPr/>
        </p:nvCxnSpPr>
        <p:spPr>
          <a:xfrm flipV="1">
            <a:off x="11071203" y="2018262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6" name="Straight Arrow Connector 475">
            <a:extLst>
              <a:ext uri="{FF2B5EF4-FFF2-40B4-BE49-F238E27FC236}">
                <a16:creationId xmlns:a16="http://schemas.microsoft.com/office/drawing/2014/main" id="{C84B1450-0724-FB49-951D-3EACB0EBCD17}"/>
              </a:ext>
            </a:extLst>
          </p:cNvPr>
          <p:cNvCxnSpPr/>
          <p:nvPr/>
        </p:nvCxnSpPr>
        <p:spPr>
          <a:xfrm flipV="1">
            <a:off x="10891645" y="2155766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Arrow Connector 476">
            <a:extLst>
              <a:ext uri="{FF2B5EF4-FFF2-40B4-BE49-F238E27FC236}">
                <a16:creationId xmlns:a16="http://schemas.microsoft.com/office/drawing/2014/main" id="{1692B5B7-8CB5-DD4E-B254-70E0A8849E12}"/>
              </a:ext>
            </a:extLst>
          </p:cNvPr>
          <p:cNvCxnSpPr/>
          <p:nvPr/>
        </p:nvCxnSpPr>
        <p:spPr>
          <a:xfrm flipV="1">
            <a:off x="10759995" y="2019420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Arrow Connector 477">
            <a:extLst>
              <a:ext uri="{FF2B5EF4-FFF2-40B4-BE49-F238E27FC236}">
                <a16:creationId xmlns:a16="http://schemas.microsoft.com/office/drawing/2014/main" id="{A21A2E14-7106-954F-862F-426557915CC3}"/>
              </a:ext>
            </a:extLst>
          </p:cNvPr>
          <p:cNvCxnSpPr/>
          <p:nvPr/>
        </p:nvCxnSpPr>
        <p:spPr>
          <a:xfrm flipV="1">
            <a:off x="10555423" y="5478069"/>
            <a:ext cx="5095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9" name="TextBox 478">
            <a:extLst>
              <a:ext uri="{FF2B5EF4-FFF2-40B4-BE49-F238E27FC236}">
                <a16:creationId xmlns:a16="http://schemas.microsoft.com/office/drawing/2014/main" id="{4F3D4D0F-791A-0545-B352-09E4CB9A76DC}"/>
              </a:ext>
            </a:extLst>
          </p:cNvPr>
          <p:cNvSpPr txBox="1"/>
          <p:nvPr/>
        </p:nvSpPr>
        <p:spPr>
          <a:xfrm>
            <a:off x="10166609" y="4449955"/>
            <a:ext cx="646331" cy="9117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aseline="-25000" dirty="0">
                <a:solidFill>
                  <a:srgbClr val="660066"/>
                </a:solidFill>
                <a:latin typeface="Arial Black"/>
                <a:cs typeface="Arial Black"/>
              </a:rPr>
              <a:t>OH</a:t>
            </a:r>
            <a:r>
              <a:rPr lang="en-US" sz="2700" baseline="30000" dirty="0">
                <a:solidFill>
                  <a:srgbClr val="660066"/>
                </a:solidFill>
                <a:latin typeface="Arial Black"/>
                <a:cs typeface="Arial Black"/>
              </a:rPr>
              <a:t>-</a:t>
            </a:r>
          </a:p>
          <a:p>
            <a:endParaRPr lang="en-US" sz="825" dirty="0">
              <a:latin typeface="Arial Black"/>
              <a:cs typeface="Arial Black"/>
            </a:endParaRPr>
          </a:p>
          <a:p>
            <a:r>
              <a:rPr lang="en-US" sz="2700" dirty="0">
                <a:latin typeface="Arial Black"/>
                <a:cs typeface="Arial Black"/>
              </a:rPr>
              <a:t>H</a:t>
            </a:r>
            <a:r>
              <a:rPr lang="en-US" sz="2700" baseline="-25000" dirty="0">
                <a:latin typeface="Arial Black"/>
                <a:cs typeface="Arial Black"/>
              </a:rPr>
              <a:t>2</a:t>
            </a:r>
          </a:p>
        </p:txBody>
      </p:sp>
      <p:sp>
        <p:nvSpPr>
          <p:cNvPr id="480" name="TextBox 479">
            <a:extLst>
              <a:ext uri="{FF2B5EF4-FFF2-40B4-BE49-F238E27FC236}">
                <a16:creationId xmlns:a16="http://schemas.microsoft.com/office/drawing/2014/main" id="{B2545751-4A7C-4B4A-9A22-470B9D4BDEDB}"/>
              </a:ext>
            </a:extLst>
          </p:cNvPr>
          <p:cNvSpPr txBox="1"/>
          <p:nvPr/>
        </p:nvSpPr>
        <p:spPr>
          <a:xfrm>
            <a:off x="4395730" y="6433848"/>
            <a:ext cx="409734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hlinkClick r:id="rId8"/>
              </a:rPr>
              <a:t>https://doi.org/10.3390/life8030035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9178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46440-8CC3-2F4C-AFCD-31A471BF3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466" y="-811570"/>
            <a:ext cx="13339864" cy="79831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FEE52-33D6-5144-9ECA-8EFF4E731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706" y="2837787"/>
            <a:ext cx="1763606" cy="1860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6986A1-47FF-1744-B9DA-85B2DA2D5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247" y="4838259"/>
            <a:ext cx="1803815" cy="26665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8F655D-E26A-834F-98B0-52935AFE05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6227" y="545578"/>
            <a:ext cx="1952068" cy="24596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5BDDE4-25CB-AC4F-BC25-F29CF28EE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391" y="3650736"/>
            <a:ext cx="2300686" cy="2626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1E126C-2066-5A41-A091-6D998A3BCB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9857" y="3456221"/>
            <a:ext cx="2259936" cy="22599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C8FAE6-61CE-0E40-B202-BB375675DC1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233" y="1005575"/>
            <a:ext cx="2689230" cy="2689230"/>
          </a:xfrm>
          <a:prstGeom prst="rect">
            <a:avLst/>
          </a:prstGeom>
        </p:spPr>
      </p:pic>
      <p:pic>
        <p:nvPicPr>
          <p:cNvPr id="23" name="Picture 339" descr="Image result for &quot;RL stanton&quot; armidale">
            <a:hlinkClick r:id="rId10"/>
            <a:extLst>
              <a:ext uri="{FF2B5EF4-FFF2-40B4-BE49-F238E27FC236}">
                <a16:creationId xmlns:a16="http://schemas.microsoft.com/office/drawing/2014/main" id="{19DBF608-75BD-D44A-8F7E-FA7A1F08E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8144" y="4703570"/>
            <a:ext cx="2214042" cy="243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504D67-A389-E84C-9F48-4D8458803D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2128" y="1315294"/>
            <a:ext cx="2484872" cy="24848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E24539-938D-2748-B25F-2E6D6A5D78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6518" y="5164326"/>
            <a:ext cx="2522222" cy="2017779"/>
          </a:xfrm>
          <a:prstGeom prst="rect">
            <a:avLst/>
          </a:prstGeom>
        </p:spPr>
      </p:pic>
      <p:pic>
        <p:nvPicPr>
          <p:cNvPr id="28" name="Picture 345" descr="Image result for &quot;michael solomon&quot; penrose">
            <a:hlinkClick r:id="rId14"/>
            <a:extLst>
              <a:ext uri="{FF2B5EF4-FFF2-40B4-BE49-F238E27FC236}">
                <a16:creationId xmlns:a16="http://schemas.microsoft.com/office/drawing/2014/main" id="{EA6F964B-06BD-5C40-A4C2-9C87B14D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6110" y="3849969"/>
            <a:ext cx="2096658" cy="2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FE9A40D-2F10-C04C-8C28-61A52A404608}"/>
              </a:ext>
            </a:extLst>
          </p:cNvPr>
          <p:cNvSpPr/>
          <p:nvPr/>
        </p:nvSpPr>
        <p:spPr>
          <a:xfrm>
            <a:off x="107562" y="2709404"/>
            <a:ext cx="1591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DEREK ROMER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1F1AFC-45FA-E940-8138-CC3FB057D100}"/>
              </a:ext>
            </a:extLst>
          </p:cNvPr>
          <p:cNvSpPr txBox="1"/>
          <p:nvPr/>
        </p:nvSpPr>
        <p:spPr>
          <a:xfrm>
            <a:off x="4071178" y="3466070"/>
            <a:ext cx="157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JOHN ASHTON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464F91-77B6-2849-B23B-7A72E6D0F5D2}"/>
              </a:ext>
            </a:extLst>
          </p:cNvPr>
          <p:cNvSpPr txBox="1"/>
          <p:nvPr/>
        </p:nvSpPr>
        <p:spPr>
          <a:xfrm>
            <a:off x="11108014" y="3078736"/>
            <a:ext cx="116249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ROB</a:t>
            </a:r>
          </a:p>
          <a:p>
            <a:pPr algn="r"/>
            <a:r>
              <a:rPr lang="en-US" sz="1600" b="1" dirty="0"/>
              <a:t>BLAKEMAN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044473-5001-C648-951E-029626908D43}"/>
              </a:ext>
            </a:extLst>
          </p:cNvPr>
          <p:cNvSpPr txBox="1"/>
          <p:nvPr/>
        </p:nvSpPr>
        <p:spPr>
          <a:xfrm>
            <a:off x="3875370" y="5829054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ALLAN HALL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1DE7CD-94E7-0748-9387-0DFF896EA33A}"/>
              </a:ext>
            </a:extLst>
          </p:cNvPr>
          <p:cNvSpPr txBox="1"/>
          <p:nvPr/>
        </p:nvSpPr>
        <p:spPr>
          <a:xfrm>
            <a:off x="9985727" y="6598519"/>
            <a:ext cx="1578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EARL DODSON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090C20-9529-3748-B781-A18B54F3E7A4}"/>
              </a:ext>
            </a:extLst>
          </p:cNvPr>
          <p:cNvSpPr txBox="1"/>
          <p:nvPr/>
        </p:nvSpPr>
        <p:spPr>
          <a:xfrm>
            <a:off x="8320169" y="6298190"/>
            <a:ext cx="1414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DUTCH</a:t>
            </a:r>
          </a:p>
          <a:p>
            <a:r>
              <a:rPr lang="en-US" b="1" dirty="0">
                <a:solidFill>
                  <a:schemeClr val="bg1"/>
                </a:solidFill>
              </a:rPr>
              <a:t>VAN TASSELL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17137B-98F2-CC4C-8C28-6A17F08F613B}"/>
              </a:ext>
            </a:extLst>
          </p:cNvPr>
          <p:cNvSpPr txBox="1"/>
          <p:nvPr/>
        </p:nvSpPr>
        <p:spPr>
          <a:xfrm>
            <a:off x="1793428" y="639661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MIKE SOLOMON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C85DDA-BDF9-E340-B4A7-E90B199EB30E}"/>
              </a:ext>
            </a:extLst>
          </p:cNvPr>
          <p:cNvSpPr txBox="1"/>
          <p:nvPr/>
        </p:nvSpPr>
        <p:spPr>
          <a:xfrm>
            <a:off x="35421" y="4365080"/>
            <a:ext cx="166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DAVID    BANKS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4ABE18-4C54-9942-A389-4537993A2D0F}"/>
              </a:ext>
            </a:extLst>
          </p:cNvPr>
          <p:cNvSpPr txBox="1"/>
          <p:nvPr/>
        </p:nvSpPr>
        <p:spPr>
          <a:xfrm>
            <a:off x="10731059" y="4882825"/>
            <a:ext cx="151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IAIN SAMSON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3555593-060A-624E-A9AD-365501727AD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351" y="1026139"/>
            <a:ext cx="2914538" cy="19430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1239BA7-3DC1-6840-A382-30255D2EF7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26297" y="2899016"/>
            <a:ext cx="2446592" cy="244659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2CC3046-5E36-7946-A5D2-B55D153C90CD}"/>
              </a:ext>
            </a:extLst>
          </p:cNvPr>
          <p:cNvSpPr txBox="1"/>
          <p:nvPr/>
        </p:nvSpPr>
        <p:spPr>
          <a:xfrm>
            <a:off x="8245958" y="3082635"/>
            <a:ext cx="3337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2ED03F-51FB-7343-9A4B-4340BB4D7477}"/>
              </a:ext>
            </a:extLst>
          </p:cNvPr>
          <p:cNvSpPr txBox="1"/>
          <p:nvPr/>
        </p:nvSpPr>
        <p:spPr>
          <a:xfrm>
            <a:off x="8282021" y="2364204"/>
            <a:ext cx="183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KERR ANDERSON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76DCE6-8AFC-054F-BAF3-AD94DBCF3228}"/>
              </a:ext>
            </a:extLst>
          </p:cNvPr>
          <p:cNvSpPr txBox="1"/>
          <p:nvPr/>
        </p:nvSpPr>
        <p:spPr>
          <a:xfrm>
            <a:off x="10208624" y="3152564"/>
            <a:ext cx="3369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Y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050A86C-4555-E342-B177-38441FF6CF59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088" y="1288623"/>
            <a:ext cx="2237840" cy="2554759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36540578-3304-1A43-ABF2-44B20F21E24F}"/>
              </a:ext>
            </a:extLst>
          </p:cNvPr>
          <p:cNvSpPr/>
          <p:nvPr/>
        </p:nvSpPr>
        <p:spPr>
          <a:xfrm>
            <a:off x="1627691" y="3180013"/>
            <a:ext cx="1216509" cy="663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COLIN</a:t>
            </a:r>
          </a:p>
          <a:p>
            <a:r>
              <a:rPr lang="en-US" b="1" dirty="0">
                <a:solidFill>
                  <a:schemeClr val="bg1"/>
                </a:solidFill>
              </a:rPr>
              <a:t>ANDREW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E469B71-21A0-8A4B-BDAB-52F5019969F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10538" y="3309736"/>
            <a:ext cx="2315513" cy="302681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0F56592-8833-854F-8EC6-1B8AA4579D09}"/>
              </a:ext>
            </a:extLst>
          </p:cNvPr>
          <p:cNvSpPr txBox="1"/>
          <p:nvPr/>
        </p:nvSpPr>
        <p:spPr>
          <a:xfrm>
            <a:off x="6056671" y="5709706"/>
            <a:ext cx="2092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TONY           FALLICK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5F3ECA-BD6B-1C41-B428-9323B53D56A8}"/>
              </a:ext>
            </a:extLst>
          </p:cNvPr>
          <p:cNvSpPr txBox="1"/>
          <p:nvPr/>
        </p:nvSpPr>
        <p:spPr>
          <a:xfrm>
            <a:off x="-41278" y="6551326"/>
            <a:ext cx="1997459" cy="410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FFDE"/>
                </a:solidFill>
              </a:rPr>
              <a:t>DICK STANTON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37F2C41-8573-464E-A824-CCD001C0C54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0539" y="1024231"/>
            <a:ext cx="2315513" cy="231551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E17F0AB-D8AE-EB4C-A50E-8EB02BB76CC0}"/>
              </a:ext>
            </a:extLst>
          </p:cNvPr>
          <p:cNvSpPr txBox="1"/>
          <p:nvPr/>
        </p:nvSpPr>
        <p:spPr>
          <a:xfrm>
            <a:off x="6211694" y="3011250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GARTH EARLS</a:t>
            </a:r>
          </a:p>
        </p:txBody>
      </p:sp>
    </p:spTree>
    <p:extLst>
      <p:ext uri="{BB962C8B-B14F-4D97-AF65-F5344CB8AC3E}">
        <p14:creationId xmlns:p14="http://schemas.microsoft.com/office/powerpoint/2010/main" val="1821724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567747-1C08-0E4D-A616-7BB4D4D85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0"/>
            <a:ext cx="10363200" cy="6836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2F77D2-9E17-1D46-B5DA-BA8933172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9900" y="-787401"/>
            <a:ext cx="11722100" cy="928897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F92AADB-AB37-854D-8214-C09B9BE2327C}"/>
              </a:ext>
            </a:extLst>
          </p:cNvPr>
          <p:cNvCxnSpPr>
            <a:cxnSpLocks/>
          </p:cNvCxnSpPr>
          <p:nvPr/>
        </p:nvCxnSpPr>
        <p:spPr>
          <a:xfrm flipV="1">
            <a:off x="5499100" y="457200"/>
            <a:ext cx="0" cy="1790700"/>
          </a:xfrm>
          <a:prstGeom prst="straightConnector1">
            <a:avLst/>
          </a:prstGeom>
          <a:ln w="76200">
            <a:solidFill>
              <a:srgbClr val="00FF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A9D4D26-2FDC-B74B-80C4-318D5D95B8E7}"/>
              </a:ext>
            </a:extLst>
          </p:cNvPr>
          <p:cNvSpPr txBox="1"/>
          <p:nvPr/>
        </p:nvSpPr>
        <p:spPr>
          <a:xfrm>
            <a:off x="5694174" y="134034"/>
            <a:ext cx="3256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FFDE"/>
                </a:solidFill>
              </a:rPr>
              <a:t>Chimney axis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584EE6-E868-694A-9239-CE2D642EC94D}"/>
              </a:ext>
            </a:extLst>
          </p:cNvPr>
          <p:cNvSpPr txBox="1"/>
          <p:nvPr/>
        </p:nvSpPr>
        <p:spPr>
          <a:xfrm>
            <a:off x="8085811" y="4098385"/>
            <a:ext cx="3920882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400" b="1" dirty="0">
                <a:solidFill>
                  <a:srgbClr val="00FFDE"/>
                </a:solidFill>
              </a:rPr>
              <a:t>Credit: </a:t>
            </a:r>
          </a:p>
          <a:p>
            <a:pPr lvl="0"/>
            <a:r>
              <a:rPr lang="en-US" sz="4400" b="1" dirty="0">
                <a:solidFill>
                  <a:srgbClr val="00FFDE"/>
                </a:solidFill>
              </a:rPr>
              <a:t>David Banks</a:t>
            </a:r>
          </a:p>
          <a:p>
            <a:pPr lvl="0"/>
            <a:r>
              <a:rPr lang="en-US" sz="4400" b="1" dirty="0">
                <a:solidFill>
                  <a:srgbClr val="00FFDE"/>
                </a:solidFill>
              </a:rPr>
              <a:t>1985</a:t>
            </a:r>
          </a:p>
          <a:p>
            <a:pPr lvl="0"/>
            <a:r>
              <a:rPr lang="en-US" sz="4400" b="1" dirty="0">
                <a:solidFill>
                  <a:srgbClr val="00FFDE"/>
                </a:solidFill>
              </a:rPr>
              <a:t>Nature 313, 128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A9A91E-9EDD-5542-B018-9143BC76C351}"/>
              </a:ext>
            </a:extLst>
          </p:cNvPr>
          <p:cNvSpPr txBox="1"/>
          <p:nvPr/>
        </p:nvSpPr>
        <p:spPr>
          <a:xfrm>
            <a:off x="13169900" y="5969000"/>
            <a:ext cx="12798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Banks, D. A. (1985). A fossil hydrothermal worm assemblage from the </a:t>
            </a:r>
            <a:r>
              <a:rPr lang="en-US" dirty="0" err="1"/>
              <a:t>Tynagh</a:t>
            </a:r>
            <a:r>
              <a:rPr lang="en-US" dirty="0"/>
              <a:t> lead–zinc deposit in Ireland. </a:t>
            </a:r>
            <a:r>
              <a:rPr lang="en-US" i="1" dirty="0"/>
              <a:t>Nature</a:t>
            </a:r>
            <a:r>
              <a:rPr lang="en-US" dirty="0"/>
              <a:t>, </a:t>
            </a:r>
            <a:r>
              <a:rPr lang="en-US" i="1" dirty="0"/>
              <a:t>313</a:t>
            </a:r>
            <a:r>
              <a:rPr lang="en-US" dirty="0"/>
              <a:t>(5998), 128-131.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ACC626A3-03BD-D54F-BD51-96A4A74AB9D8}"/>
              </a:ext>
            </a:extLst>
          </p:cNvPr>
          <p:cNvSpPr/>
          <p:nvPr/>
        </p:nvSpPr>
        <p:spPr>
          <a:xfrm rot="20821538">
            <a:off x="2106698" y="2186186"/>
            <a:ext cx="7111992" cy="1568736"/>
          </a:xfrm>
          <a:prstGeom prst="arc">
            <a:avLst/>
          </a:prstGeom>
          <a:ln w="76200">
            <a:solidFill>
              <a:srgbClr val="E0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BAE7D6-7BBB-194E-9640-827D51B1C10F}"/>
              </a:ext>
            </a:extLst>
          </p:cNvPr>
          <p:cNvSpPr txBox="1"/>
          <p:nvPr/>
        </p:nvSpPr>
        <p:spPr>
          <a:xfrm>
            <a:off x="1398426" y="4980921"/>
            <a:ext cx="36551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TYNAGH Pb-Zn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665513-4C08-5343-ABDC-DFCB42B4C4AB}"/>
              </a:ext>
            </a:extLst>
          </p:cNvPr>
          <p:cNvSpPr txBox="1"/>
          <p:nvPr/>
        </p:nvSpPr>
        <p:spPr>
          <a:xfrm rot="539056">
            <a:off x="2895599" y="5995746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 cm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16162C-1844-ED4E-A78D-8648DA1F74D6}"/>
              </a:ext>
            </a:extLst>
          </p:cNvPr>
          <p:cNvSpPr txBox="1"/>
          <p:nvPr/>
        </p:nvSpPr>
        <p:spPr>
          <a:xfrm>
            <a:off x="58268" y="5692001"/>
            <a:ext cx="1196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Hunterian </a:t>
            </a:r>
          </a:p>
          <a:p>
            <a:r>
              <a:rPr lang="en-US" b="1" dirty="0"/>
              <a:t>Museum</a:t>
            </a:r>
          </a:p>
          <a:p>
            <a:r>
              <a:rPr lang="en-US" b="1" dirty="0"/>
              <a:t>Glasgow</a:t>
            </a:r>
          </a:p>
        </p:txBody>
      </p:sp>
    </p:spTree>
    <p:extLst>
      <p:ext uri="{BB962C8B-B14F-4D97-AF65-F5344CB8AC3E}">
        <p14:creationId xmlns:p14="http://schemas.microsoft.com/office/powerpoint/2010/main" val="3735784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2A72D-22D2-5D4D-8CC6-E7842D52D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AF084-CE0A-2E4E-B706-6F86CD712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56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E4444-3BFE-834C-A387-9EC624FD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D41BE-E919-314F-82B0-418CE56AC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8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0A7DD-F5CE-6E4D-9759-DDFF4BA43C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4044951"/>
            <a:ext cx="11557000" cy="973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8D7D5E-2101-3D4A-B281-F5EB28CE7E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7850"/>
            <a:ext cx="12532048" cy="50570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926C97-1FE9-4A4C-BC8F-3A3E8BA8914B}"/>
              </a:ext>
            </a:extLst>
          </p:cNvPr>
          <p:cNvSpPr txBox="1"/>
          <p:nvPr/>
        </p:nvSpPr>
        <p:spPr>
          <a:xfrm>
            <a:off x="36851" y="5321300"/>
            <a:ext cx="1237229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Jacob et al. </a:t>
            </a:r>
            <a:r>
              <a:rPr lang="en-US" sz="2800" dirty="0">
                <a:solidFill>
                  <a:srgbClr val="0070C0"/>
                </a:solidFill>
              </a:rPr>
              <a:t>2022 Seismic sources of </a:t>
            </a:r>
            <a:r>
              <a:rPr lang="en-US" sz="2800" dirty="0" err="1">
                <a:solidFill>
                  <a:srgbClr val="0070C0"/>
                </a:solidFill>
              </a:rPr>
              <a:t>InSight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marsquakes</a:t>
            </a:r>
            <a:r>
              <a:rPr lang="en-US" sz="2800" dirty="0">
                <a:solidFill>
                  <a:srgbClr val="0070C0"/>
                </a:solidFill>
              </a:rPr>
              <a:t> … of Elysium </a:t>
            </a:r>
            <a:r>
              <a:rPr lang="en-US" sz="2800" dirty="0" err="1">
                <a:solidFill>
                  <a:srgbClr val="0070C0"/>
                </a:solidFill>
              </a:rPr>
              <a:t>Planitia</a:t>
            </a:r>
            <a:r>
              <a:rPr lang="en-US" sz="2800" dirty="0">
                <a:solidFill>
                  <a:srgbClr val="0070C0"/>
                </a:solidFill>
              </a:rPr>
              <a:t>, Mars</a:t>
            </a:r>
          </a:p>
          <a:p>
            <a:r>
              <a:rPr lang="en-US" sz="2400" i="1" dirty="0"/>
              <a:t>Tectonophysics</a:t>
            </a:r>
            <a:r>
              <a:rPr lang="en-US" sz="2400" dirty="0"/>
              <a:t> 837, 229434.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10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ED5B99-8512-D940-BC13-00D9D5C248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3" y="0"/>
            <a:ext cx="893355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593CAF-C41C-CB45-8A09-C711B52188CF}"/>
              </a:ext>
            </a:extLst>
          </p:cNvPr>
          <p:cNvSpPr txBox="1"/>
          <p:nvPr/>
        </p:nvSpPr>
        <p:spPr>
          <a:xfrm>
            <a:off x="8724901" y="297586"/>
            <a:ext cx="34410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70C0"/>
                </a:solidFill>
              </a:rPr>
              <a:t>Cerberus Fossae</a:t>
            </a:r>
          </a:p>
          <a:p>
            <a:pPr algn="ctr"/>
            <a:endParaRPr lang="en-US" sz="3200" b="1" u="sng" dirty="0">
              <a:solidFill>
                <a:srgbClr val="0070C0"/>
              </a:solidFill>
            </a:endParaRPr>
          </a:p>
          <a:p>
            <a:pPr algn="ctr"/>
            <a:r>
              <a:rPr lang="en-US" sz="3200" dirty="0">
                <a:solidFill>
                  <a:srgbClr val="0070C0"/>
                </a:solidFill>
              </a:rPr>
              <a:t>Perrin et al. 2022</a:t>
            </a:r>
          </a:p>
          <a:p>
            <a:pPr algn="ctr"/>
            <a:r>
              <a:rPr lang="en-US" sz="3200" i="1" dirty="0">
                <a:solidFill>
                  <a:srgbClr val="0070C0"/>
                </a:solidFill>
              </a:rPr>
              <a:t>JGR Planets</a:t>
            </a:r>
            <a:r>
              <a:rPr lang="en-US" sz="3200" dirty="0">
                <a:solidFill>
                  <a:srgbClr val="0070C0"/>
                </a:solidFill>
              </a:rPr>
              <a:t> 127, 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</a:rPr>
              <a:t>p.e2021JE007118.</a:t>
            </a:r>
          </a:p>
        </p:txBody>
      </p:sp>
    </p:spTree>
    <p:extLst>
      <p:ext uri="{BB962C8B-B14F-4D97-AF65-F5344CB8AC3E}">
        <p14:creationId xmlns:p14="http://schemas.microsoft.com/office/powerpoint/2010/main" val="3214610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BC1E2E-A2B8-E349-8084-C61AE1E095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50800" y="-1"/>
            <a:ext cx="12192000" cy="68579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B0DC0C-C126-274F-B0CF-D7B97EC6CBD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696200" y="71891"/>
            <a:ext cx="4352471" cy="263955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12CCC4C-F03A-714D-8AFC-53528AA36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A45F34-E4A4-864C-9B94-D4E24FBE2ABC}"/>
              </a:ext>
            </a:extLst>
          </p:cNvPr>
          <p:cNvSpPr txBox="1"/>
          <p:nvPr/>
        </p:nvSpPr>
        <p:spPr>
          <a:xfrm>
            <a:off x="3078349" y="5288322"/>
            <a:ext cx="397576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Cerberus Fossae</a:t>
            </a:r>
          </a:p>
          <a:p>
            <a:pPr lvl="0" algn="ctr"/>
            <a:r>
              <a:rPr lang="en-US" sz="2800" dirty="0" err="1">
                <a:solidFill>
                  <a:prstClr val="white"/>
                </a:solidFill>
              </a:rPr>
              <a:t>Stahler</a:t>
            </a:r>
            <a:r>
              <a:rPr lang="en-US" sz="2800" dirty="0">
                <a:solidFill>
                  <a:prstClr val="white"/>
                </a:solidFill>
              </a:rPr>
              <a:t> et al 2022</a:t>
            </a:r>
          </a:p>
          <a:p>
            <a:pPr lvl="0" algn="ctr"/>
            <a:r>
              <a:rPr lang="en-US" sz="2800" dirty="0">
                <a:solidFill>
                  <a:prstClr val="white"/>
                </a:solidFill>
              </a:rPr>
              <a:t>Nature Astron 6, 1376</a:t>
            </a:r>
            <a:endParaRPr lang="en-US" sz="4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85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C6BEF8-A022-664F-9C78-36A9BBAE39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2" y="-10274"/>
            <a:ext cx="9284913" cy="3535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EFAA12-2AAC-9440-AB65-8107C7BDC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2" y="3418368"/>
            <a:ext cx="9740900" cy="3822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20A014-100F-6B45-B11A-6C764705D615}"/>
              </a:ext>
            </a:extLst>
          </p:cNvPr>
          <p:cNvSpPr txBox="1"/>
          <p:nvPr/>
        </p:nvSpPr>
        <p:spPr>
          <a:xfrm>
            <a:off x="9284271" y="57150"/>
            <a:ext cx="2937022" cy="41857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/>
              <a:t>Yesares</a:t>
            </a:r>
            <a:r>
              <a:rPr lang="en-US" sz="2000" b="1" dirty="0"/>
              <a:t> et al</a:t>
            </a:r>
            <a:r>
              <a:rPr lang="en-US" sz="2000" dirty="0"/>
              <a:t>. 2019</a:t>
            </a:r>
          </a:p>
          <a:p>
            <a:r>
              <a:rPr lang="en-US" sz="2000" dirty="0"/>
              <a:t>Coupling Mineralogy, …</a:t>
            </a:r>
          </a:p>
          <a:p>
            <a:r>
              <a:rPr lang="en-US" sz="2000" dirty="0"/>
              <a:t>Stable and Radiogenic</a:t>
            </a:r>
          </a:p>
          <a:p>
            <a:r>
              <a:rPr lang="en-US" sz="2000" dirty="0"/>
              <a:t>Isotopes in … </a:t>
            </a:r>
          </a:p>
          <a:p>
            <a:r>
              <a:rPr lang="en-US" sz="2000" dirty="0"/>
              <a:t>Ore-Forming Processes </a:t>
            </a:r>
          </a:p>
          <a:p>
            <a:r>
              <a:rPr lang="en-US" sz="2000" i="1" dirty="0"/>
              <a:t>Minerals </a:t>
            </a:r>
            <a:r>
              <a:rPr lang="en-US" sz="2000" dirty="0"/>
              <a:t>2019, 9, 335.</a:t>
            </a:r>
          </a:p>
          <a:p>
            <a:r>
              <a:rPr lang="en-US" sz="2000" dirty="0"/>
              <a:t>and see</a:t>
            </a:r>
          </a:p>
          <a:p>
            <a:r>
              <a:rPr lang="en-US" dirty="0" err="1"/>
              <a:t>Fallick</a:t>
            </a:r>
            <a:r>
              <a:rPr lang="en-US" dirty="0"/>
              <a:t> et al. 2000 </a:t>
            </a:r>
            <a:r>
              <a:rPr lang="en-US" i="1" dirty="0"/>
              <a:t>Econ. Geol. </a:t>
            </a:r>
          </a:p>
          <a:p>
            <a:r>
              <a:rPr lang="en-US" b="1" dirty="0"/>
              <a:t>2001</a:t>
            </a:r>
            <a:r>
              <a:rPr lang="en-US" dirty="0"/>
              <a:t>, </a:t>
            </a:r>
            <a:r>
              <a:rPr lang="en-US" i="1" dirty="0"/>
              <a:t>96</a:t>
            </a:r>
            <a:r>
              <a:rPr lang="en-US" dirty="0"/>
              <a:t>, 885–890.  </a:t>
            </a:r>
          </a:p>
          <a:p>
            <a:r>
              <a:rPr lang="en-US" dirty="0"/>
              <a:t>and</a:t>
            </a:r>
          </a:p>
          <a:p>
            <a:r>
              <a:rPr lang="en-US" dirty="0"/>
              <a:t>Wilkinson et al. </a:t>
            </a:r>
            <a:r>
              <a:rPr lang="en-US" i="1" dirty="0"/>
              <a:t>Econ. Geol. </a:t>
            </a:r>
          </a:p>
          <a:p>
            <a:r>
              <a:rPr lang="en-US" b="1" dirty="0"/>
              <a:t>2005</a:t>
            </a:r>
            <a:r>
              <a:rPr lang="en-US" dirty="0"/>
              <a:t>, </a:t>
            </a:r>
            <a:r>
              <a:rPr lang="en-US" i="1" dirty="0"/>
              <a:t>100</a:t>
            </a:r>
            <a:r>
              <a:rPr lang="en-US" dirty="0"/>
              <a:t>, 63–86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98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21image1605428576">
            <a:extLst>
              <a:ext uri="{FF2B5EF4-FFF2-40B4-BE49-F238E27FC236}">
                <a16:creationId xmlns:a16="http://schemas.microsoft.com/office/drawing/2014/main" id="{D7D3861E-B315-924D-AE21-AF7D902A9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48" y="12700"/>
            <a:ext cx="10479640" cy="685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21image1605428784">
            <a:extLst>
              <a:ext uri="{FF2B5EF4-FFF2-40B4-BE49-F238E27FC236}">
                <a16:creationId xmlns:a16="http://schemas.microsoft.com/office/drawing/2014/main" id="{A56F3CCF-735C-004C-BD1E-679530AF5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950" y="0"/>
            <a:ext cx="55372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0622A9-B13D-9246-902E-BFA845AC7283}"/>
              </a:ext>
            </a:extLst>
          </p:cNvPr>
          <p:cNvSpPr txBox="1"/>
          <p:nvPr/>
        </p:nvSpPr>
        <p:spPr>
          <a:xfrm>
            <a:off x="1635888" y="25400"/>
            <a:ext cx="76883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Russell, 1974 Manganese halo surrounding the </a:t>
            </a:r>
            <a:r>
              <a:rPr lang="en-US" sz="2400" b="1" dirty="0" err="1"/>
              <a:t>Tynagh</a:t>
            </a:r>
            <a:r>
              <a:rPr lang="en-US" sz="2400" b="1" dirty="0"/>
              <a:t> ore </a:t>
            </a:r>
          </a:p>
          <a:p>
            <a:r>
              <a:rPr lang="en-US" i="1" dirty="0"/>
              <a:t>Trans Institution Mining Metallurgy, Applied Earth Science </a:t>
            </a:r>
            <a:r>
              <a:rPr lang="en-US" dirty="0"/>
              <a:t>83, B65-66.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1464D-EB76-2647-B4DA-532C201EBD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950" y="1311713"/>
            <a:ext cx="5181599" cy="185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72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CFAD57-4766-6147-A099-E98232BB9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34263"/>
            <a:ext cx="12192000" cy="9144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354D7C-F96C-7443-A398-9F4F9279BAE5}"/>
              </a:ext>
            </a:extLst>
          </p:cNvPr>
          <p:cNvSpPr/>
          <p:nvPr/>
        </p:nvSpPr>
        <p:spPr>
          <a:xfrm>
            <a:off x="-2455524" y="-1134263"/>
            <a:ext cx="18627048" cy="1945919"/>
          </a:xfrm>
          <a:prstGeom prst="rect">
            <a:avLst/>
          </a:prstGeom>
          <a:solidFill>
            <a:srgbClr val="B80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E0F70-DCC2-B647-A401-53ACD79A03F3}"/>
              </a:ext>
            </a:extLst>
          </p:cNvPr>
          <p:cNvSpPr txBox="1"/>
          <p:nvPr/>
        </p:nvSpPr>
        <p:spPr>
          <a:xfrm>
            <a:off x="25978" y="16372"/>
            <a:ext cx="120992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FFDE"/>
                </a:solidFill>
              </a:rPr>
              <a:t>Disrupted </a:t>
            </a:r>
            <a:r>
              <a:rPr lang="en-US" sz="4000" b="1" dirty="0" err="1">
                <a:solidFill>
                  <a:srgbClr val="00FFDE"/>
                </a:solidFill>
              </a:rPr>
              <a:t>hematitic</a:t>
            </a:r>
            <a:r>
              <a:rPr lang="en-US" sz="4000" b="1" dirty="0">
                <a:solidFill>
                  <a:srgbClr val="00FFDE"/>
                </a:solidFill>
              </a:rPr>
              <a:t> barite and pyrite soft sediments,</a:t>
            </a:r>
          </a:p>
          <a:p>
            <a:pPr algn="ctr"/>
            <a:r>
              <a:rPr lang="en-US" sz="4000" b="1" dirty="0">
                <a:solidFill>
                  <a:srgbClr val="00FFDE"/>
                </a:solidFill>
              </a:rPr>
              <a:t>+ diagenetic galena overgrowths –</a:t>
            </a:r>
            <a:r>
              <a:rPr lang="en-US" sz="4000" b="1" dirty="0" err="1">
                <a:solidFill>
                  <a:srgbClr val="00FFDE"/>
                </a:solidFill>
              </a:rPr>
              <a:t>Ballynoe</a:t>
            </a:r>
            <a:r>
              <a:rPr lang="en-US" sz="4000" b="1" dirty="0">
                <a:solidFill>
                  <a:srgbClr val="00FFDE"/>
                </a:solidFill>
              </a:rPr>
              <a:t>, </a:t>
            </a:r>
            <a:r>
              <a:rPr lang="en-US" sz="4000" b="1" dirty="0" err="1">
                <a:solidFill>
                  <a:srgbClr val="00FFDE"/>
                </a:solidFill>
              </a:rPr>
              <a:t>Silvermines</a:t>
            </a:r>
            <a:endParaRPr lang="en-US" sz="4000" b="1" dirty="0">
              <a:solidFill>
                <a:srgbClr val="00FFD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9A8F69-6C93-0440-823C-AF33BBB4A305}"/>
              </a:ext>
            </a:extLst>
          </p:cNvPr>
          <p:cNvSpPr txBox="1"/>
          <p:nvPr/>
        </p:nvSpPr>
        <p:spPr>
          <a:xfrm>
            <a:off x="0" y="6026150"/>
            <a:ext cx="126124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and see Andrew, The tectono-stratigraphic controls to mineralization in the </a:t>
            </a:r>
            <a:r>
              <a:rPr lang="en-US" sz="2400" dirty="0" err="1">
                <a:solidFill>
                  <a:schemeClr val="bg1"/>
                </a:solidFill>
              </a:rPr>
              <a:t>Silvermines</a:t>
            </a:r>
            <a:r>
              <a:rPr lang="en-US" sz="2400" dirty="0">
                <a:solidFill>
                  <a:schemeClr val="bg1"/>
                </a:solidFill>
              </a:rPr>
              <a:t> area, 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 Geology and Genesis of Mineral Deposits in Ireland, Andrew et al.; IAEG: Dublin, 1986, 377-417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56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52F085-0A8F-6C48-9BA3-E0A0DC2C7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789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CC1C11-D47E-9A4A-A1C2-423DC1AE2B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672" y="0"/>
            <a:ext cx="7582328" cy="5686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025F16-0865-6F45-A174-8B04C2C53E4E}"/>
              </a:ext>
            </a:extLst>
          </p:cNvPr>
          <p:cNvSpPr txBox="1"/>
          <p:nvPr/>
        </p:nvSpPr>
        <p:spPr>
          <a:xfrm>
            <a:off x="495300" y="4603750"/>
            <a:ext cx="3803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e.g., Boyce et al. 1983 Nature 306, 545-550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8FF04-3DBD-F647-8ABA-A9EFF01182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671" y="5026268"/>
            <a:ext cx="7460413" cy="1971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943432-3CF1-D04D-9117-462CD1D99EDB}"/>
              </a:ext>
            </a:extLst>
          </p:cNvPr>
          <p:cNvSpPr txBox="1"/>
          <p:nvPr/>
        </p:nvSpPr>
        <p:spPr>
          <a:xfrm>
            <a:off x="8126398" y="6373852"/>
            <a:ext cx="375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Taylor and Andrew, 1978, </a:t>
            </a:r>
            <a:r>
              <a:rPr lang="en-US" b="1" dirty="0" err="1">
                <a:solidFill>
                  <a:srgbClr val="0070C0"/>
                </a:solidFill>
              </a:rPr>
              <a:t>Silvermines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02E1D2-8242-6944-91DF-1C4ACA4E94E6}"/>
              </a:ext>
            </a:extLst>
          </p:cNvPr>
          <p:cNvSpPr txBox="1"/>
          <p:nvPr/>
        </p:nvSpPr>
        <p:spPr>
          <a:xfrm>
            <a:off x="4715350" y="6157556"/>
            <a:ext cx="100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Boyce et</a:t>
            </a:r>
          </a:p>
          <a:p>
            <a:r>
              <a:rPr lang="en-US" b="1" dirty="0">
                <a:solidFill>
                  <a:srgbClr val="0070C0"/>
                </a:solidFill>
              </a:rPr>
              <a:t> al. 1983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8C8212-674F-704D-9417-6FBB12448375}"/>
              </a:ext>
            </a:extLst>
          </p:cNvPr>
          <p:cNvCxnSpPr>
            <a:cxnSpLocks/>
          </p:cNvCxnSpPr>
          <p:nvPr/>
        </p:nvCxnSpPr>
        <p:spPr>
          <a:xfrm>
            <a:off x="3575050" y="3968750"/>
            <a:ext cx="2144101" cy="1638300"/>
          </a:xfrm>
          <a:prstGeom prst="straightConnector1">
            <a:avLst/>
          </a:prstGeom>
          <a:ln w="57150">
            <a:solidFill>
              <a:srgbClr val="00FF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E1A35E-D45D-AF49-95BE-88D4DB06A08F}"/>
              </a:ext>
            </a:extLst>
          </p:cNvPr>
          <p:cNvSpPr txBox="1"/>
          <p:nvPr/>
        </p:nvSpPr>
        <p:spPr>
          <a:xfrm>
            <a:off x="10798582" y="46893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TYNAGH</a:t>
            </a:r>
          </a:p>
        </p:txBody>
      </p:sp>
    </p:spTree>
    <p:extLst>
      <p:ext uri="{BB962C8B-B14F-4D97-AF65-F5344CB8AC3E}">
        <p14:creationId xmlns:p14="http://schemas.microsoft.com/office/powerpoint/2010/main" val="3991183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0F3033-0633-6642-BDFD-3413D8EDF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02" y="-140533"/>
            <a:ext cx="10037798" cy="740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58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B43D8E-2FAC-3846-9DA9-ACA283A0F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044" y="0"/>
            <a:ext cx="84328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7778D5-3556-6540-BE45-6FBA41B31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12930" y="-81518"/>
            <a:ext cx="11141015" cy="811658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98A020-52C5-9C48-BBAF-A7ED5AC22F68}"/>
              </a:ext>
            </a:extLst>
          </p:cNvPr>
          <p:cNvCxnSpPr/>
          <p:nvPr/>
        </p:nvCxnSpPr>
        <p:spPr>
          <a:xfrm>
            <a:off x="7798085" y="-236306"/>
            <a:ext cx="0" cy="815768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92EF9C7-DFE0-4E47-9A0A-BD92BCE1A39B}"/>
              </a:ext>
            </a:extLst>
          </p:cNvPr>
          <p:cNvSpPr txBox="1"/>
          <p:nvPr/>
        </p:nvSpPr>
        <p:spPr>
          <a:xfrm>
            <a:off x="-2101850" y="-4508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34691A-AEC1-9842-9768-CCA947A2F550}"/>
              </a:ext>
            </a:extLst>
          </p:cNvPr>
          <p:cNvSpPr txBox="1"/>
          <p:nvPr/>
        </p:nvSpPr>
        <p:spPr>
          <a:xfrm>
            <a:off x="272990" y="184150"/>
            <a:ext cx="745588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Pyrite stalactites dripping into jacked joint,</a:t>
            </a:r>
          </a:p>
          <a:p>
            <a:pPr lvl="0"/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Navan</a:t>
            </a:r>
          </a:p>
          <a:p>
            <a:pPr lvl="0" algn="ctr"/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Anderson et al. 1998 </a:t>
            </a:r>
            <a:r>
              <a:rPr lang="en-US" sz="24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Econ </a:t>
            </a:r>
            <a:r>
              <a:rPr lang="en-US" sz="24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Geol</a:t>
            </a:r>
            <a:r>
              <a:rPr lang="en-US" sz="24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93, 535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59C67-D36B-7B42-8B3F-119D984AB92D}"/>
              </a:ext>
            </a:extLst>
          </p:cNvPr>
          <p:cNvSpPr/>
          <p:nvPr/>
        </p:nvSpPr>
        <p:spPr>
          <a:xfrm>
            <a:off x="4338788" y="3589424"/>
            <a:ext cx="1757211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Lab homolog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Stone, Goldstein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PNAS 101 11537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7AE511-CC26-2948-8317-6C161A092ADF}"/>
              </a:ext>
            </a:extLst>
          </p:cNvPr>
          <p:cNvSpPr txBox="1"/>
          <p:nvPr/>
        </p:nvSpPr>
        <p:spPr>
          <a:xfrm>
            <a:off x="8823970" y="3092450"/>
            <a:ext cx="288412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Neptunian dyke</a:t>
            </a:r>
          </a:p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Navan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806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8B851-CB6B-4242-81ED-C3683F4668B1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6681" y="-2313200"/>
            <a:ext cx="3333203" cy="43720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3667C7-8B7B-104F-8008-2E406BA76419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70544" y="-33365"/>
            <a:ext cx="11508584" cy="13782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98F711-57EB-8849-A136-FF120E160A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734" y="-114300"/>
            <a:ext cx="3234226" cy="8206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2EC380-67EE-5343-AD2B-F1F2A8D4FB51}"/>
              </a:ext>
            </a:extLst>
          </p:cNvPr>
          <p:cNvSpPr txBox="1"/>
          <p:nvPr/>
        </p:nvSpPr>
        <p:spPr>
          <a:xfrm>
            <a:off x="7410391" y="4089400"/>
            <a:ext cx="1822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Russell 1972</a:t>
            </a:r>
          </a:p>
          <a:p>
            <a:r>
              <a:rPr lang="en-US" i="1" dirty="0">
                <a:solidFill>
                  <a:srgbClr val="0070C0"/>
                </a:solidFill>
              </a:rPr>
              <a:t>Scott J </a:t>
            </a:r>
            <a:r>
              <a:rPr lang="en-US" i="1" dirty="0" err="1">
                <a:solidFill>
                  <a:srgbClr val="0070C0"/>
                </a:solidFill>
              </a:rPr>
              <a:t>Geol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8, 75 </a:t>
            </a:r>
          </a:p>
          <a:p>
            <a:r>
              <a:rPr lang="en-US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30131C-D922-C144-9853-BAFD4923A237}"/>
              </a:ext>
            </a:extLst>
          </p:cNvPr>
          <p:cNvSpPr txBox="1"/>
          <p:nvPr/>
        </p:nvSpPr>
        <p:spPr>
          <a:xfrm>
            <a:off x="1225065" y="1079500"/>
            <a:ext cx="1854097" cy="203132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Russell 1969,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Trans Inst Min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Metal </a:t>
            </a:r>
            <a:r>
              <a:rPr lang="en-US" b="1" dirty="0">
                <a:solidFill>
                  <a:srgbClr val="0070C0"/>
                </a:solidFill>
              </a:rPr>
              <a:t>B78, 127</a:t>
            </a:r>
          </a:p>
          <a:p>
            <a:r>
              <a:rPr lang="en-US" b="1" dirty="0"/>
              <a:t>plus Navan,</a:t>
            </a:r>
          </a:p>
          <a:p>
            <a:r>
              <a:rPr lang="en-US" b="1" dirty="0" err="1"/>
              <a:t>Galmoy</a:t>
            </a:r>
            <a:r>
              <a:rPr lang="en-US" b="1" dirty="0"/>
              <a:t>, </a:t>
            </a:r>
            <a:r>
              <a:rPr lang="en-US" b="1" dirty="0" err="1"/>
              <a:t>Lisheen</a:t>
            </a:r>
            <a:r>
              <a:rPr lang="en-US" b="1" dirty="0"/>
              <a:t>, </a:t>
            </a:r>
          </a:p>
          <a:p>
            <a:r>
              <a:rPr lang="en-US" b="1" dirty="0"/>
              <a:t>Tara Deep and</a:t>
            </a:r>
          </a:p>
          <a:p>
            <a:r>
              <a:rPr lang="en-US" b="1" dirty="0"/>
              <a:t>N. Channel Dyke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3B9834-4318-844D-8BCB-2FED7750B375}"/>
              </a:ext>
            </a:extLst>
          </p:cNvPr>
          <p:cNvCxnSpPr>
            <a:cxnSpLocks/>
          </p:cNvCxnSpPr>
          <p:nvPr/>
        </p:nvCxnSpPr>
        <p:spPr>
          <a:xfrm flipH="1">
            <a:off x="4302729" y="949873"/>
            <a:ext cx="52978" cy="110892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D47527-B7D2-CC44-BA33-339292519CCC}"/>
              </a:ext>
            </a:extLst>
          </p:cNvPr>
          <p:cNvCxnSpPr>
            <a:cxnSpLocks/>
          </p:cNvCxnSpPr>
          <p:nvPr/>
        </p:nvCxnSpPr>
        <p:spPr>
          <a:xfrm flipH="1">
            <a:off x="6621204" y="1102273"/>
            <a:ext cx="52978" cy="110892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36F79A-29BE-6B4C-8D59-B14852EE621C}"/>
              </a:ext>
            </a:extLst>
          </p:cNvPr>
          <p:cNvCxnSpPr>
            <a:cxnSpLocks/>
          </p:cNvCxnSpPr>
          <p:nvPr/>
        </p:nvCxnSpPr>
        <p:spPr>
          <a:xfrm>
            <a:off x="6191849" y="1911246"/>
            <a:ext cx="89030" cy="42722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FF4296-4BBA-AF45-8F85-0B6E8CECA763}"/>
              </a:ext>
            </a:extLst>
          </p:cNvPr>
          <p:cNvCxnSpPr>
            <a:cxnSpLocks/>
          </p:cNvCxnSpPr>
          <p:nvPr/>
        </p:nvCxnSpPr>
        <p:spPr>
          <a:xfrm>
            <a:off x="5999654" y="876925"/>
            <a:ext cx="192195" cy="103432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riangle 26">
            <a:extLst>
              <a:ext uri="{FF2B5EF4-FFF2-40B4-BE49-F238E27FC236}">
                <a16:creationId xmlns:a16="http://schemas.microsoft.com/office/drawing/2014/main" id="{C1A7E497-B23E-F74F-9E34-4C2C7A3B47C1}"/>
              </a:ext>
            </a:extLst>
          </p:cNvPr>
          <p:cNvSpPr/>
          <p:nvPr/>
        </p:nvSpPr>
        <p:spPr>
          <a:xfrm rot="20396859">
            <a:off x="2257665" y="8762397"/>
            <a:ext cx="187378" cy="1274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760617F5-C8D7-0149-8479-3CD34DC13301}"/>
              </a:ext>
            </a:extLst>
          </p:cNvPr>
          <p:cNvSpPr/>
          <p:nvPr/>
        </p:nvSpPr>
        <p:spPr>
          <a:xfrm rot="19609617">
            <a:off x="2423409" y="8636833"/>
            <a:ext cx="187378" cy="1274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0CEED908-F7BD-3547-9A03-8BE804101E10}"/>
              </a:ext>
            </a:extLst>
          </p:cNvPr>
          <p:cNvSpPr/>
          <p:nvPr/>
        </p:nvSpPr>
        <p:spPr>
          <a:xfrm rot="20178764">
            <a:off x="4298386" y="6058856"/>
            <a:ext cx="187378" cy="1274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989E4DA0-310E-CC47-A4D4-A720FE824C0C}"/>
              </a:ext>
            </a:extLst>
          </p:cNvPr>
          <p:cNvSpPr/>
          <p:nvPr/>
        </p:nvSpPr>
        <p:spPr>
          <a:xfrm rot="19289868">
            <a:off x="4232825" y="5924057"/>
            <a:ext cx="318503" cy="9466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4A5CFB-F33B-2743-9730-F1DA8405C8B2}"/>
              </a:ext>
            </a:extLst>
          </p:cNvPr>
          <p:cNvSpPr txBox="1"/>
          <p:nvPr/>
        </p:nvSpPr>
        <p:spPr>
          <a:xfrm>
            <a:off x="2313254" y="6154518"/>
            <a:ext cx="146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FFF"/>
                </a:solidFill>
              </a:rPr>
              <a:t>Murphy’s line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5B59321-8F89-254E-9813-3FC33D36A370}"/>
              </a:ext>
            </a:extLst>
          </p:cNvPr>
          <p:cNvCxnSpPr>
            <a:cxnSpLocks/>
          </p:cNvCxnSpPr>
          <p:nvPr/>
        </p:nvCxnSpPr>
        <p:spPr>
          <a:xfrm flipV="1">
            <a:off x="3679280" y="6273800"/>
            <a:ext cx="296759" cy="6538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306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9206</TotalTime>
  <Words>1437</Words>
  <Application>Microsoft Office PowerPoint</Application>
  <PresentationFormat>Widescreen</PresentationFormat>
  <Paragraphs>559</Paragraphs>
  <Slides>35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Cambria Math</vt:lpstr>
      <vt:lpstr>Franklin Gothic Demi</vt:lpstr>
      <vt:lpstr>Franklin Gothic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Colin Andrew</cp:lastModifiedBy>
  <cp:revision>195</cp:revision>
  <cp:lastPrinted>2023-09-01T13:34:22Z</cp:lastPrinted>
  <dcterms:created xsi:type="dcterms:W3CDTF">2023-01-22T18:46:56Z</dcterms:created>
  <dcterms:modified xsi:type="dcterms:W3CDTF">2023-09-28T10:22:39Z</dcterms:modified>
</cp:coreProperties>
</file>